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32" roundtripDataSignature="AMtx7mil4PN7awlHJ7QD4MwS9op70Fn6K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32"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1" y="0"/>
            <a:ext cx="3037840" cy="464820"/>
          </a:xfrm>
          <a:prstGeom prst="rect">
            <a:avLst/>
          </a:prstGeom>
          <a:noFill/>
          <a:ln>
            <a:noFill/>
          </a:ln>
        </p:spPr>
        <p:txBody>
          <a:bodyPr anchorCtr="0" anchor="t" bIns="46400" lIns="92825" spcFirstLastPara="1" rIns="92825" wrap="square" tIns="464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970939" y="0"/>
            <a:ext cx="3037840" cy="464820"/>
          </a:xfrm>
          <a:prstGeom prst="rect">
            <a:avLst/>
          </a:prstGeom>
          <a:noFill/>
          <a:ln>
            <a:noFill/>
          </a:ln>
        </p:spPr>
        <p:txBody>
          <a:bodyPr anchorCtr="0" anchor="t" bIns="46400" lIns="92825" spcFirstLastPara="1" rIns="92825" wrap="square" tIns="464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041" y="4415791"/>
            <a:ext cx="5608320" cy="4183380"/>
          </a:xfrm>
          <a:prstGeom prst="rect">
            <a:avLst/>
          </a:prstGeom>
          <a:noFill/>
          <a:ln>
            <a:noFill/>
          </a:ln>
        </p:spPr>
        <p:txBody>
          <a:bodyPr anchorCtr="0" anchor="t" bIns="46400" lIns="92825" spcFirstLastPara="1" rIns="92825" wrap="square" tIns="46400">
            <a:norm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1" y="8829966"/>
            <a:ext cx="3037840" cy="464820"/>
          </a:xfrm>
          <a:prstGeom prst="rect">
            <a:avLst/>
          </a:prstGeom>
          <a:noFill/>
          <a:ln>
            <a:noFill/>
          </a:ln>
        </p:spPr>
        <p:txBody>
          <a:bodyPr anchorCtr="0" anchor="b" bIns="46400" lIns="92825" spcFirstLastPara="1" rIns="92825" wrap="square" tIns="464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970939" y="8829966"/>
            <a:ext cx="3037840" cy="464820"/>
          </a:xfrm>
          <a:prstGeom prst="rect">
            <a:avLst/>
          </a:prstGeom>
          <a:noFill/>
          <a:ln>
            <a:noFill/>
          </a:ln>
        </p:spPr>
        <p:txBody>
          <a:bodyPr anchorCtr="0" anchor="b" bIns="46400" lIns="92825" spcFirstLastPara="1" rIns="92825" wrap="square" tIns="464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5" name="Google Shape;65;p1:notes"/>
          <p:cNvSpPr txBox="1"/>
          <p:nvPr>
            <p:ph idx="1" type="body"/>
          </p:nvPr>
        </p:nvSpPr>
        <p:spPr>
          <a:xfrm>
            <a:off x="701041" y="4415791"/>
            <a:ext cx="5608320" cy="4183380"/>
          </a:xfrm>
          <a:prstGeom prst="rect">
            <a:avLst/>
          </a:prstGeom>
          <a:noFill/>
          <a:ln>
            <a:noFill/>
          </a:ln>
        </p:spPr>
        <p:txBody>
          <a:bodyPr anchorCtr="0" anchor="t" bIns="46400" lIns="92825" spcFirstLastPara="1" rIns="92825" wrap="square" tIns="46400">
            <a:normAutofit/>
          </a:bodyPr>
          <a:lstStyle/>
          <a:p>
            <a:pPr indent="0" lvl="0" marL="0" rtl="0" algn="l">
              <a:spcBef>
                <a:spcPts val="0"/>
              </a:spcBef>
              <a:spcAft>
                <a:spcPts val="0"/>
              </a:spcAft>
              <a:buNone/>
            </a:pPr>
            <a:r>
              <a:t/>
            </a:r>
            <a:endParaRPr/>
          </a:p>
        </p:txBody>
      </p:sp>
      <p:sp>
        <p:nvSpPr>
          <p:cNvPr id="66" name="Google Shape;66;p1:notes"/>
          <p:cNvSpPr txBox="1"/>
          <p:nvPr>
            <p:ph idx="12" type="sldNum"/>
          </p:nvPr>
        </p:nvSpPr>
        <p:spPr>
          <a:xfrm>
            <a:off x="3970939" y="8829966"/>
            <a:ext cx="3037840" cy="464820"/>
          </a:xfrm>
          <a:prstGeom prst="rect">
            <a:avLst/>
          </a:prstGeom>
          <a:noFill/>
          <a:ln>
            <a:noFill/>
          </a:ln>
        </p:spPr>
        <p:txBody>
          <a:bodyPr anchorCtr="0" anchor="b" bIns="46400" lIns="92825" spcFirstLastPara="1" rIns="92825" wrap="square" tIns="46400">
            <a:noAutofit/>
          </a:bodyPr>
          <a:lstStyle/>
          <a:p>
            <a:pPr indent="0" lvl="0" marL="0" rtl="0" algn="r">
              <a:spcBef>
                <a:spcPts val="0"/>
              </a:spcBef>
              <a:spcAft>
                <a:spcPts val="0"/>
              </a:spcAft>
              <a:buNone/>
            </a:pPr>
            <a:fld id="{00000000-1234-1234-1234-123412341234}" type="slidenum">
              <a:rPr lang="en-US">
                <a:solidFill>
                  <a:srgbClr val="000000"/>
                </a:solidFill>
              </a:rPr>
              <a:t>‹#›</a:t>
            </a:fld>
            <a:endParaRPr>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11:notes"/>
          <p:cNvSpPr txBox="1"/>
          <p:nvPr>
            <p:ph idx="1" type="body"/>
          </p:nvPr>
        </p:nvSpPr>
        <p:spPr>
          <a:xfrm>
            <a:off x="701041" y="4415791"/>
            <a:ext cx="5608320" cy="4183380"/>
          </a:xfrm>
          <a:prstGeom prst="rect">
            <a:avLst/>
          </a:prstGeom>
        </p:spPr>
        <p:txBody>
          <a:bodyPr anchorCtr="0" anchor="t" bIns="46400" lIns="92825" spcFirstLastPara="1" rIns="92825" wrap="square" tIns="46400">
            <a:noAutofit/>
          </a:bodyPr>
          <a:lstStyle/>
          <a:p>
            <a:pPr indent="0" lvl="0" marL="0" rtl="0" algn="l">
              <a:spcBef>
                <a:spcPts val="360"/>
              </a:spcBef>
              <a:spcAft>
                <a:spcPts val="0"/>
              </a:spcAft>
              <a:buNone/>
            </a:pPr>
            <a:r>
              <a:t/>
            </a:r>
            <a:endParaRPr/>
          </a:p>
        </p:txBody>
      </p:sp>
      <p:sp>
        <p:nvSpPr>
          <p:cNvPr id="131" name="Google Shape;131;p1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2:notes"/>
          <p:cNvSpPr txBox="1"/>
          <p:nvPr>
            <p:ph idx="1" type="body"/>
          </p:nvPr>
        </p:nvSpPr>
        <p:spPr>
          <a:xfrm>
            <a:off x="701041" y="4415791"/>
            <a:ext cx="5608320" cy="4183380"/>
          </a:xfrm>
          <a:prstGeom prst="rect">
            <a:avLst/>
          </a:prstGeom>
        </p:spPr>
        <p:txBody>
          <a:bodyPr anchorCtr="0" anchor="t" bIns="46400" lIns="92825" spcFirstLastPara="1" rIns="92825" wrap="square" tIns="46400">
            <a:noAutofit/>
          </a:bodyPr>
          <a:lstStyle/>
          <a:p>
            <a:pPr indent="0" lvl="0" marL="0" rtl="0" algn="l">
              <a:spcBef>
                <a:spcPts val="360"/>
              </a:spcBef>
              <a:spcAft>
                <a:spcPts val="0"/>
              </a:spcAft>
              <a:buNone/>
            </a:pPr>
            <a:r>
              <a:t/>
            </a:r>
            <a:endParaRPr/>
          </a:p>
        </p:txBody>
      </p:sp>
      <p:sp>
        <p:nvSpPr>
          <p:cNvPr id="138" name="Google Shape;138;p1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3:notes"/>
          <p:cNvSpPr txBox="1"/>
          <p:nvPr>
            <p:ph idx="1" type="body"/>
          </p:nvPr>
        </p:nvSpPr>
        <p:spPr>
          <a:xfrm>
            <a:off x="701041" y="4415791"/>
            <a:ext cx="5608320" cy="4183380"/>
          </a:xfrm>
          <a:prstGeom prst="rect">
            <a:avLst/>
          </a:prstGeom>
        </p:spPr>
        <p:txBody>
          <a:bodyPr anchorCtr="0" anchor="t" bIns="46400" lIns="92825" spcFirstLastPara="1" rIns="92825" wrap="square" tIns="46400">
            <a:noAutofit/>
          </a:bodyPr>
          <a:lstStyle/>
          <a:p>
            <a:pPr indent="0" lvl="0" marL="0" rtl="0" algn="l">
              <a:spcBef>
                <a:spcPts val="360"/>
              </a:spcBef>
              <a:spcAft>
                <a:spcPts val="0"/>
              </a:spcAft>
              <a:buNone/>
            </a:pPr>
            <a:r>
              <a:t/>
            </a:r>
            <a:endParaRPr/>
          </a:p>
        </p:txBody>
      </p:sp>
      <p:sp>
        <p:nvSpPr>
          <p:cNvPr id="145" name="Google Shape;145;p1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4:notes"/>
          <p:cNvSpPr txBox="1"/>
          <p:nvPr>
            <p:ph idx="1" type="body"/>
          </p:nvPr>
        </p:nvSpPr>
        <p:spPr>
          <a:xfrm>
            <a:off x="701041" y="4415791"/>
            <a:ext cx="5608320" cy="4183380"/>
          </a:xfrm>
          <a:prstGeom prst="rect">
            <a:avLst/>
          </a:prstGeom>
        </p:spPr>
        <p:txBody>
          <a:bodyPr anchorCtr="0" anchor="t" bIns="46400" lIns="92825" spcFirstLastPara="1" rIns="92825" wrap="square" tIns="46400">
            <a:noAutofit/>
          </a:bodyPr>
          <a:lstStyle/>
          <a:p>
            <a:pPr indent="0" lvl="0" marL="0" rtl="0" algn="l">
              <a:spcBef>
                <a:spcPts val="360"/>
              </a:spcBef>
              <a:spcAft>
                <a:spcPts val="0"/>
              </a:spcAft>
              <a:buNone/>
            </a:pPr>
            <a:r>
              <a:t/>
            </a:r>
            <a:endParaRPr/>
          </a:p>
        </p:txBody>
      </p:sp>
      <p:sp>
        <p:nvSpPr>
          <p:cNvPr id="152" name="Google Shape;152;p1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5:notes"/>
          <p:cNvSpPr txBox="1"/>
          <p:nvPr>
            <p:ph idx="1" type="body"/>
          </p:nvPr>
        </p:nvSpPr>
        <p:spPr>
          <a:xfrm>
            <a:off x="701041" y="4415791"/>
            <a:ext cx="5608320" cy="4183380"/>
          </a:xfrm>
          <a:prstGeom prst="rect">
            <a:avLst/>
          </a:prstGeom>
        </p:spPr>
        <p:txBody>
          <a:bodyPr anchorCtr="0" anchor="t" bIns="46400" lIns="92825" spcFirstLastPara="1" rIns="92825" wrap="square" tIns="46400">
            <a:noAutofit/>
          </a:bodyPr>
          <a:lstStyle/>
          <a:p>
            <a:pPr indent="0" lvl="0" marL="0" rtl="0" algn="l">
              <a:spcBef>
                <a:spcPts val="360"/>
              </a:spcBef>
              <a:spcAft>
                <a:spcPts val="0"/>
              </a:spcAft>
              <a:buNone/>
            </a:pPr>
            <a:r>
              <a:t/>
            </a:r>
            <a:endParaRPr/>
          </a:p>
        </p:txBody>
      </p:sp>
      <p:sp>
        <p:nvSpPr>
          <p:cNvPr id="159" name="Google Shape;159;p1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6:notes"/>
          <p:cNvSpPr txBox="1"/>
          <p:nvPr>
            <p:ph idx="1" type="body"/>
          </p:nvPr>
        </p:nvSpPr>
        <p:spPr>
          <a:xfrm>
            <a:off x="701041" y="4415791"/>
            <a:ext cx="5608320" cy="4183380"/>
          </a:xfrm>
          <a:prstGeom prst="rect">
            <a:avLst/>
          </a:prstGeom>
        </p:spPr>
        <p:txBody>
          <a:bodyPr anchorCtr="0" anchor="t" bIns="46400" lIns="92825" spcFirstLastPara="1" rIns="92825" wrap="square" tIns="46400">
            <a:noAutofit/>
          </a:bodyPr>
          <a:lstStyle/>
          <a:p>
            <a:pPr indent="0" lvl="0" marL="0" rtl="0" algn="l">
              <a:spcBef>
                <a:spcPts val="360"/>
              </a:spcBef>
              <a:spcAft>
                <a:spcPts val="0"/>
              </a:spcAft>
              <a:buNone/>
            </a:pPr>
            <a:r>
              <a:t/>
            </a:r>
            <a:endParaRPr/>
          </a:p>
        </p:txBody>
      </p:sp>
      <p:sp>
        <p:nvSpPr>
          <p:cNvPr id="166" name="Google Shape;166;p1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7:notes"/>
          <p:cNvSpPr txBox="1"/>
          <p:nvPr>
            <p:ph idx="1" type="body"/>
          </p:nvPr>
        </p:nvSpPr>
        <p:spPr>
          <a:xfrm>
            <a:off x="701041" y="4415791"/>
            <a:ext cx="5608320" cy="4183380"/>
          </a:xfrm>
          <a:prstGeom prst="rect">
            <a:avLst/>
          </a:prstGeom>
        </p:spPr>
        <p:txBody>
          <a:bodyPr anchorCtr="0" anchor="t" bIns="46400" lIns="92825" spcFirstLastPara="1" rIns="92825" wrap="square" tIns="46400">
            <a:noAutofit/>
          </a:bodyPr>
          <a:lstStyle/>
          <a:p>
            <a:pPr indent="0" lvl="0" marL="0" rtl="0" algn="l">
              <a:spcBef>
                <a:spcPts val="360"/>
              </a:spcBef>
              <a:spcAft>
                <a:spcPts val="0"/>
              </a:spcAft>
              <a:buNone/>
            </a:pPr>
            <a:r>
              <a:t/>
            </a:r>
            <a:endParaRPr/>
          </a:p>
        </p:txBody>
      </p:sp>
      <p:sp>
        <p:nvSpPr>
          <p:cNvPr id="173" name="Google Shape;173;p1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8:notes"/>
          <p:cNvSpPr txBox="1"/>
          <p:nvPr>
            <p:ph idx="1" type="body"/>
          </p:nvPr>
        </p:nvSpPr>
        <p:spPr>
          <a:xfrm>
            <a:off x="701041" y="4415791"/>
            <a:ext cx="5608320" cy="4183380"/>
          </a:xfrm>
          <a:prstGeom prst="rect">
            <a:avLst/>
          </a:prstGeom>
        </p:spPr>
        <p:txBody>
          <a:bodyPr anchorCtr="0" anchor="t" bIns="46400" lIns="92825" spcFirstLastPara="1" rIns="92825" wrap="square" tIns="46400">
            <a:noAutofit/>
          </a:bodyPr>
          <a:lstStyle/>
          <a:p>
            <a:pPr indent="0" lvl="0" marL="0" rtl="0" algn="l">
              <a:spcBef>
                <a:spcPts val="360"/>
              </a:spcBef>
              <a:spcAft>
                <a:spcPts val="0"/>
              </a:spcAft>
              <a:buNone/>
            </a:pPr>
            <a:r>
              <a:t/>
            </a:r>
            <a:endParaRPr/>
          </a:p>
        </p:txBody>
      </p:sp>
      <p:sp>
        <p:nvSpPr>
          <p:cNvPr id="180" name="Google Shape;180;p18: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9:notes"/>
          <p:cNvSpPr txBox="1"/>
          <p:nvPr>
            <p:ph idx="1" type="body"/>
          </p:nvPr>
        </p:nvSpPr>
        <p:spPr>
          <a:xfrm>
            <a:off x="701041" y="4415791"/>
            <a:ext cx="5608320" cy="4183380"/>
          </a:xfrm>
          <a:prstGeom prst="rect">
            <a:avLst/>
          </a:prstGeom>
        </p:spPr>
        <p:txBody>
          <a:bodyPr anchorCtr="0" anchor="t" bIns="46400" lIns="92825" spcFirstLastPara="1" rIns="92825" wrap="square" tIns="46400">
            <a:noAutofit/>
          </a:bodyPr>
          <a:lstStyle/>
          <a:p>
            <a:pPr indent="0" lvl="0" marL="0" rtl="0" algn="l">
              <a:spcBef>
                <a:spcPts val="360"/>
              </a:spcBef>
              <a:spcAft>
                <a:spcPts val="0"/>
              </a:spcAft>
              <a:buNone/>
            </a:pPr>
            <a:r>
              <a:t/>
            </a:r>
            <a:endParaRPr/>
          </a:p>
        </p:txBody>
      </p:sp>
      <p:sp>
        <p:nvSpPr>
          <p:cNvPr id="187" name="Google Shape;187;p19: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20:notes"/>
          <p:cNvSpPr txBox="1"/>
          <p:nvPr>
            <p:ph idx="1" type="body"/>
          </p:nvPr>
        </p:nvSpPr>
        <p:spPr>
          <a:xfrm>
            <a:off x="695662" y="4126231"/>
            <a:ext cx="5565292" cy="3909060"/>
          </a:xfrm>
          <a:prstGeom prst="rect">
            <a:avLst/>
          </a:prstGeom>
          <a:noFill/>
          <a:ln>
            <a:noFill/>
          </a:ln>
        </p:spPr>
        <p:txBody>
          <a:bodyPr anchorCtr="0" anchor="t" bIns="46400" lIns="92825" spcFirstLastPara="1" rIns="92825" wrap="square" tIns="46400">
            <a:noAutofit/>
          </a:bodyPr>
          <a:lstStyle/>
          <a:p>
            <a:pPr indent="0" lvl="0" marL="0" rtl="0" algn="l">
              <a:spcBef>
                <a:spcPts val="360"/>
              </a:spcBef>
              <a:spcAft>
                <a:spcPts val="0"/>
              </a:spcAft>
              <a:buClr>
                <a:schemeClr val="dk1"/>
              </a:buClr>
              <a:buSzPts val="1200"/>
              <a:buFont typeface="Calibri"/>
              <a:buNone/>
            </a:pPr>
            <a:r>
              <a:t/>
            </a:r>
            <a:endParaRPr/>
          </a:p>
        </p:txBody>
      </p:sp>
      <p:sp>
        <p:nvSpPr>
          <p:cNvPr id="195" name="Google Shape;195;p20:notes"/>
          <p:cNvSpPr/>
          <p:nvPr>
            <p:ph idx="2" type="sldImg"/>
          </p:nvPr>
        </p:nvSpPr>
        <p:spPr>
          <a:xfrm>
            <a:off x="1306513" y="650875"/>
            <a:ext cx="4343400" cy="3257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2:notes"/>
          <p:cNvSpPr txBox="1"/>
          <p:nvPr>
            <p:ph idx="1" type="body"/>
          </p:nvPr>
        </p:nvSpPr>
        <p:spPr>
          <a:xfrm>
            <a:off x="701041" y="4415791"/>
            <a:ext cx="5608320" cy="4183380"/>
          </a:xfrm>
          <a:prstGeom prst="rect">
            <a:avLst/>
          </a:prstGeom>
        </p:spPr>
        <p:txBody>
          <a:bodyPr anchorCtr="0" anchor="t" bIns="46400" lIns="92825" spcFirstLastPara="1" rIns="92825" wrap="square" tIns="46400">
            <a:noAutofit/>
          </a:bodyPr>
          <a:lstStyle/>
          <a:p>
            <a:pPr indent="0" lvl="0" marL="0" rtl="0" algn="l">
              <a:spcBef>
                <a:spcPts val="360"/>
              </a:spcBef>
              <a:spcAft>
                <a:spcPts val="0"/>
              </a:spcAft>
              <a:buNone/>
            </a:pPr>
            <a:r>
              <a:t/>
            </a:r>
            <a:endParaRPr/>
          </a:p>
        </p:txBody>
      </p:sp>
      <p:sp>
        <p:nvSpPr>
          <p:cNvPr id="74" name="Google Shape;74;p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21:notes"/>
          <p:cNvSpPr txBox="1"/>
          <p:nvPr>
            <p:ph idx="1" type="body"/>
          </p:nvPr>
        </p:nvSpPr>
        <p:spPr>
          <a:xfrm>
            <a:off x="695662" y="4126231"/>
            <a:ext cx="5565292" cy="3909060"/>
          </a:xfrm>
          <a:prstGeom prst="rect">
            <a:avLst/>
          </a:prstGeom>
          <a:noFill/>
          <a:ln>
            <a:noFill/>
          </a:ln>
        </p:spPr>
        <p:txBody>
          <a:bodyPr anchorCtr="0" anchor="t" bIns="46400" lIns="92825" spcFirstLastPara="1" rIns="92825" wrap="square" tIns="46400">
            <a:noAutofit/>
          </a:bodyPr>
          <a:lstStyle/>
          <a:p>
            <a:pPr indent="0" lvl="0" marL="0" rtl="0" algn="l">
              <a:spcBef>
                <a:spcPts val="360"/>
              </a:spcBef>
              <a:spcAft>
                <a:spcPts val="0"/>
              </a:spcAft>
              <a:buClr>
                <a:schemeClr val="dk1"/>
              </a:buClr>
              <a:buSzPts val="1200"/>
              <a:buFont typeface="Calibri"/>
              <a:buNone/>
            </a:pPr>
            <a:r>
              <a:t/>
            </a:r>
            <a:endParaRPr/>
          </a:p>
        </p:txBody>
      </p:sp>
      <p:sp>
        <p:nvSpPr>
          <p:cNvPr id="202" name="Google Shape;202;p21:notes"/>
          <p:cNvSpPr/>
          <p:nvPr>
            <p:ph idx="2" type="sldImg"/>
          </p:nvPr>
        </p:nvSpPr>
        <p:spPr>
          <a:xfrm>
            <a:off x="1306513" y="650875"/>
            <a:ext cx="4343400" cy="3257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22:notes"/>
          <p:cNvSpPr txBox="1"/>
          <p:nvPr>
            <p:ph idx="1" type="body"/>
          </p:nvPr>
        </p:nvSpPr>
        <p:spPr>
          <a:xfrm>
            <a:off x="701041" y="4415791"/>
            <a:ext cx="5608320" cy="4183380"/>
          </a:xfrm>
          <a:prstGeom prst="rect">
            <a:avLst/>
          </a:prstGeom>
        </p:spPr>
        <p:txBody>
          <a:bodyPr anchorCtr="0" anchor="t" bIns="46400" lIns="92825" spcFirstLastPara="1" rIns="92825" wrap="square" tIns="46400">
            <a:noAutofit/>
          </a:bodyPr>
          <a:lstStyle/>
          <a:p>
            <a:pPr indent="0" lvl="0" marL="0" rtl="0" algn="l">
              <a:spcBef>
                <a:spcPts val="360"/>
              </a:spcBef>
              <a:spcAft>
                <a:spcPts val="0"/>
              </a:spcAft>
              <a:buNone/>
            </a:pPr>
            <a:r>
              <a:t/>
            </a:r>
            <a:endParaRPr/>
          </a:p>
        </p:txBody>
      </p:sp>
      <p:sp>
        <p:nvSpPr>
          <p:cNvPr id="209" name="Google Shape;209;p2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23:notes"/>
          <p:cNvSpPr/>
          <p:nvPr>
            <p:ph idx="2" type="sldImg"/>
          </p:nvPr>
        </p:nvSpPr>
        <p:spPr>
          <a:xfrm>
            <a:off x="2895600" y="525463"/>
            <a:ext cx="3506788" cy="262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6" name="Google Shape;216;p23:notes"/>
          <p:cNvSpPr txBox="1"/>
          <p:nvPr>
            <p:ph idx="1" type="body"/>
          </p:nvPr>
        </p:nvSpPr>
        <p:spPr>
          <a:xfrm>
            <a:off x="929640" y="3329940"/>
            <a:ext cx="7437120" cy="315468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24:notes"/>
          <p:cNvSpPr txBox="1"/>
          <p:nvPr>
            <p:ph idx="1" type="body"/>
          </p:nvPr>
        </p:nvSpPr>
        <p:spPr>
          <a:xfrm>
            <a:off x="701041" y="4415791"/>
            <a:ext cx="5608320" cy="4183380"/>
          </a:xfrm>
          <a:prstGeom prst="rect">
            <a:avLst/>
          </a:prstGeom>
        </p:spPr>
        <p:txBody>
          <a:bodyPr anchorCtr="0" anchor="t" bIns="46400" lIns="92825" spcFirstLastPara="1" rIns="92825" wrap="square" tIns="46400">
            <a:noAutofit/>
          </a:bodyPr>
          <a:lstStyle/>
          <a:p>
            <a:pPr indent="0" lvl="0" marL="0" rtl="0" algn="l">
              <a:spcBef>
                <a:spcPts val="360"/>
              </a:spcBef>
              <a:spcAft>
                <a:spcPts val="0"/>
              </a:spcAft>
              <a:buNone/>
            </a:pPr>
            <a:r>
              <a:t/>
            </a:r>
            <a:endParaRPr/>
          </a:p>
        </p:txBody>
      </p:sp>
      <p:sp>
        <p:nvSpPr>
          <p:cNvPr id="223" name="Google Shape;223;p2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5:notes"/>
          <p:cNvSpPr txBox="1"/>
          <p:nvPr>
            <p:ph idx="1" type="body"/>
          </p:nvPr>
        </p:nvSpPr>
        <p:spPr>
          <a:xfrm>
            <a:off x="701041" y="4415791"/>
            <a:ext cx="5608320" cy="4183380"/>
          </a:xfrm>
          <a:prstGeom prst="rect">
            <a:avLst/>
          </a:prstGeom>
        </p:spPr>
        <p:txBody>
          <a:bodyPr anchorCtr="0" anchor="t" bIns="46400" lIns="92825" spcFirstLastPara="1" rIns="92825" wrap="square" tIns="46400">
            <a:noAutofit/>
          </a:bodyPr>
          <a:lstStyle/>
          <a:p>
            <a:pPr indent="0" lvl="0" marL="0" rtl="0" algn="l">
              <a:spcBef>
                <a:spcPts val="360"/>
              </a:spcBef>
              <a:spcAft>
                <a:spcPts val="0"/>
              </a:spcAft>
              <a:buNone/>
            </a:pPr>
            <a:r>
              <a:t/>
            </a:r>
            <a:endParaRPr/>
          </a:p>
        </p:txBody>
      </p:sp>
      <p:sp>
        <p:nvSpPr>
          <p:cNvPr id="230" name="Google Shape;230;p2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7" name="Google Shape;237;p26:notes"/>
          <p:cNvSpPr txBox="1"/>
          <p:nvPr>
            <p:ph idx="1" type="body"/>
          </p:nvPr>
        </p:nvSpPr>
        <p:spPr>
          <a:xfrm>
            <a:off x="701041" y="4415791"/>
            <a:ext cx="5608320" cy="4183380"/>
          </a:xfrm>
          <a:prstGeom prst="rect">
            <a:avLst/>
          </a:prstGeom>
          <a:noFill/>
          <a:ln>
            <a:noFill/>
          </a:ln>
        </p:spPr>
        <p:txBody>
          <a:bodyPr anchorCtr="0" anchor="t" bIns="46400" lIns="92825" spcFirstLastPara="1" rIns="92825" wrap="square" tIns="46400">
            <a:normAutofit/>
          </a:bodyPr>
          <a:lstStyle/>
          <a:p>
            <a:pPr indent="0" lvl="0" marL="0" rtl="0" algn="l">
              <a:spcBef>
                <a:spcPts val="0"/>
              </a:spcBef>
              <a:spcAft>
                <a:spcPts val="0"/>
              </a:spcAft>
              <a:buNone/>
            </a:pPr>
            <a:r>
              <a:t/>
            </a:r>
            <a:endParaRPr/>
          </a:p>
        </p:txBody>
      </p:sp>
      <p:sp>
        <p:nvSpPr>
          <p:cNvPr id="238" name="Google Shape;238;p26:notes"/>
          <p:cNvSpPr txBox="1"/>
          <p:nvPr>
            <p:ph idx="12" type="sldNum"/>
          </p:nvPr>
        </p:nvSpPr>
        <p:spPr>
          <a:xfrm>
            <a:off x="3970939" y="8829966"/>
            <a:ext cx="3037840" cy="464820"/>
          </a:xfrm>
          <a:prstGeom prst="rect">
            <a:avLst/>
          </a:prstGeom>
          <a:noFill/>
          <a:ln>
            <a:noFill/>
          </a:ln>
        </p:spPr>
        <p:txBody>
          <a:bodyPr anchorCtr="0" anchor="b" bIns="46400" lIns="92825" spcFirstLastPara="1" rIns="92825" wrap="square" tIns="46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27:notes"/>
          <p:cNvSpPr txBox="1"/>
          <p:nvPr>
            <p:ph idx="1" type="body"/>
          </p:nvPr>
        </p:nvSpPr>
        <p:spPr>
          <a:xfrm>
            <a:off x="701041" y="4415791"/>
            <a:ext cx="5608320" cy="4183380"/>
          </a:xfrm>
          <a:prstGeom prst="rect">
            <a:avLst/>
          </a:prstGeom>
        </p:spPr>
        <p:txBody>
          <a:bodyPr anchorCtr="0" anchor="t" bIns="46400" lIns="92825" spcFirstLastPara="1" rIns="92825" wrap="square" tIns="46400">
            <a:noAutofit/>
          </a:bodyPr>
          <a:lstStyle/>
          <a:p>
            <a:pPr indent="0" lvl="0" marL="0" rtl="0" algn="l">
              <a:spcBef>
                <a:spcPts val="360"/>
              </a:spcBef>
              <a:spcAft>
                <a:spcPts val="0"/>
              </a:spcAft>
              <a:buNone/>
            </a:pPr>
            <a:r>
              <a:t/>
            </a:r>
            <a:endParaRPr/>
          </a:p>
        </p:txBody>
      </p:sp>
      <p:sp>
        <p:nvSpPr>
          <p:cNvPr id="246" name="Google Shape;246;p2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4:notes"/>
          <p:cNvSpPr txBox="1"/>
          <p:nvPr>
            <p:ph idx="1" type="body"/>
          </p:nvPr>
        </p:nvSpPr>
        <p:spPr>
          <a:xfrm>
            <a:off x="701041" y="4415791"/>
            <a:ext cx="5608320" cy="4183380"/>
          </a:xfrm>
          <a:prstGeom prst="rect">
            <a:avLst/>
          </a:prstGeom>
        </p:spPr>
        <p:txBody>
          <a:bodyPr anchorCtr="0" anchor="t" bIns="46400" lIns="92825" spcFirstLastPara="1" rIns="92825" wrap="square" tIns="46400">
            <a:noAutofit/>
          </a:bodyPr>
          <a:lstStyle/>
          <a:p>
            <a:pPr indent="0" lvl="0" marL="0" rtl="0" algn="l">
              <a:spcBef>
                <a:spcPts val="360"/>
              </a:spcBef>
              <a:spcAft>
                <a:spcPts val="0"/>
              </a:spcAft>
              <a:buNone/>
            </a:pPr>
            <a:r>
              <a:t/>
            </a:r>
            <a:endParaRPr/>
          </a:p>
        </p:txBody>
      </p:sp>
      <p:sp>
        <p:nvSpPr>
          <p:cNvPr id="82" name="Google Shape;82;p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5:notes"/>
          <p:cNvSpPr txBox="1"/>
          <p:nvPr>
            <p:ph idx="1" type="body"/>
          </p:nvPr>
        </p:nvSpPr>
        <p:spPr>
          <a:xfrm>
            <a:off x="686715" y="4693563"/>
            <a:ext cx="5500194" cy="4447497"/>
          </a:xfrm>
          <a:prstGeom prst="rect">
            <a:avLst/>
          </a:prstGeom>
          <a:noFill/>
          <a:ln>
            <a:noFill/>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89" name="Google Shape;89;p5:notes"/>
          <p:cNvSpPr/>
          <p:nvPr>
            <p:ph idx="2" type="sldImg"/>
          </p:nvPr>
        </p:nvSpPr>
        <p:spPr>
          <a:xfrm>
            <a:off x="966788" y="741363"/>
            <a:ext cx="4940300" cy="37052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6:notes"/>
          <p:cNvSpPr txBox="1"/>
          <p:nvPr>
            <p:ph idx="1" type="body"/>
          </p:nvPr>
        </p:nvSpPr>
        <p:spPr>
          <a:xfrm>
            <a:off x="686715" y="4693563"/>
            <a:ext cx="5500194" cy="4447497"/>
          </a:xfrm>
          <a:prstGeom prst="rect">
            <a:avLst/>
          </a:prstGeom>
          <a:noFill/>
          <a:ln>
            <a:noFill/>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96" name="Google Shape;96;p6:notes"/>
          <p:cNvSpPr/>
          <p:nvPr>
            <p:ph idx="2" type="sldImg"/>
          </p:nvPr>
        </p:nvSpPr>
        <p:spPr>
          <a:xfrm>
            <a:off x="966788" y="741363"/>
            <a:ext cx="4940300" cy="37052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7:notes"/>
          <p:cNvSpPr txBox="1"/>
          <p:nvPr>
            <p:ph idx="1" type="body"/>
          </p:nvPr>
        </p:nvSpPr>
        <p:spPr>
          <a:xfrm>
            <a:off x="686715" y="4693563"/>
            <a:ext cx="5500194" cy="4447497"/>
          </a:xfrm>
          <a:prstGeom prst="rect">
            <a:avLst/>
          </a:prstGeom>
          <a:noFill/>
          <a:ln>
            <a:noFill/>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03" name="Google Shape;103;p7:notes"/>
          <p:cNvSpPr/>
          <p:nvPr>
            <p:ph idx="2" type="sldImg"/>
          </p:nvPr>
        </p:nvSpPr>
        <p:spPr>
          <a:xfrm>
            <a:off x="966788" y="741363"/>
            <a:ext cx="4940300" cy="37052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8:notes"/>
          <p:cNvSpPr txBox="1"/>
          <p:nvPr>
            <p:ph idx="1" type="body"/>
          </p:nvPr>
        </p:nvSpPr>
        <p:spPr>
          <a:xfrm>
            <a:off x="686715" y="4693563"/>
            <a:ext cx="5500194" cy="4447497"/>
          </a:xfrm>
          <a:prstGeom prst="rect">
            <a:avLst/>
          </a:prstGeom>
          <a:noFill/>
          <a:ln>
            <a:noFill/>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10" name="Google Shape;110;p8:notes"/>
          <p:cNvSpPr/>
          <p:nvPr>
            <p:ph idx="2" type="sldImg"/>
          </p:nvPr>
        </p:nvSpPr>
        <p:spPr>
          <a:xfrm>
            <a:off x="966788" y="741363"/>
            <a:ext cx="4940300" cy="37052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9:notes"/>
          <p:cNvSpPr txBox="1"/>
          <p:nvPr>
            <p:ph idx="1" type="body"/>
          </p:nvPr>
        </p:nvSpPr>
        <p:spPr>
          <a:xfrm>
            <a:off x="701041" y="4415791"/>
            <a:ext cx="5608320" cy="4183380"/>
          </a:xfrm>
          <a:prstGeom prst="rect">
            <a:avLst/>
          </a:prstGeom>
        </p:spPr>
        <p:txBody>
          <a:bodyPr anchorCtr="0" anchor="t" bIns="46400" lIns="92825" spcFirstLastPara="1" rIns="92825" wrap="square" tIns="46400">
            <a:noAutofit/>
          </a:bodyPr>
          <a:lstStyle/>
          <a:p>
            <a:pPr indent="0" lvl="0" marL="0" rtl="0" algn="l">
              <a:spcBef>
                <a:spcPts val="360"/>
              </a:spcBef>
              <a:spcAft>
                <a:spcPts val="0"/>
              </a:spcAft>
              <a:buNone/>
            </a:pPr>
            <a:r>
              <a:t/>
            </a:r>
            <a:endParaRPr/>
          </a:p>
        </p:txBody>
      </p:sp>
      <p:sp>
        <p:nvSpPr>
          <p:cNvPr id="117" name="Google Shape;117;p9: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10:notes"/>
          <p:cNvSpPr txBox="1"/>
          <p:nvPr>
            <p:ph idx="1" type="body"/>
          </p:nvPr>
        </p:nvSpPr>
        <p:spPr>
          <a:xfrm>
            <a:off x="701041" y="4415791"/>
            <a:ext cx="5608320" cy="4183380"/>
          </a:xfrm>
          <a:prstGeom prst="rect">
            <a:avLst/>
          </a:prstGeom>
        </p:spPr>
        <p:txBody>
          <a:bodyPr anchorCtr="0" anchor="t" bIns="46400" lIns="92825" spcFirstLastPara="1" rIns="92825" wrap="square" tIns="46400">
            <a:noAutofit/>
          </a:bodyPr>
          <a:lstStyle/>
          <a:p>
            <a:pPr indent="0" lvl="0" marL="0" rtl="0" algn="l">
              <a:spcBef>
                <a:spcPts val="360"/>
              </a:spcBef>
              <a:spcAft>
                <a:spcPts val="0"/>
              </a:spcAft>
              <a:buNone/>
            </a:pPr>
            <a:r>
              <a:t/>
            </a:r>
            <a:endParaRPr/>
          </a:p>
        </p:txBody>
      </p:sp>
      <p:sp>
        <p:nvSpPr>
          <p:cNvPr id="124" name="Google Shape;124;p10: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29"/>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29"/>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707271"/>
              </a:buClr>
              <a:buSzPts val="3200"/>
              <a:buNone/>
              <a:defRPr>
                <a:solidFill>
                  <a:srgbClr val="707271"/>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7" name="Google Shape;17;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solidFill>
                  <a:srgbClr val="888888"/>
                </a:solidFill>
              </a:defRPr>
            </a:lvl1pPr>
            <a:lvl2pPr indent="0" lvl="1" marL="0" algn="r">
              <a:spcBef>
                <a:spcPts val="0"/>
              </a:spcBef>
              <a:spcAft>
                <a:spcPts val="0"/>
              </a:spcAft>
              <a:buNone/>
              <a:defRPr>
                <a:solidFill>
                  <a:srgbClr val="888888"/>
                </a:solidFill>
              </a:defRPr>
            </a:lvl2pPr>
            <a:lvl3pPr indent="0" lvl="2" marL="0" algn="r">
              <a:spcBef>
                <a:spcPts val="0"/>
              </a:spcBef>
              <a:spcAft>
                <a:spcPts val="0"/>
              </a:spcAft>
              <a:buNone/>
              <a:defRPr>
                <a:solidFill>
                  <a:srgbClr val="888888"/>
                </a:solidFill>
              </a:defRPr>
            </a:lvl3pPr>
            <a:lvl4pPr indent="0" lvl="3" marL="0" algn="r">
              <a:spcBef>
                <a:spcPts val="0"/>
              </a:spcBef>
              <a:spcAft>
                <a:spcPts val="0"/>
              </a:spcAft>
              <a:buNone/>
              <a:defRPr>
                <a:solidFill>
                  <a:srgbClr val="888888"/>
                </a:solidFill>
              </a:defRPr>
            </a:lvl4pPr>
            <a:lvl5pPr indent="0" lvl="4" marL="0" algn="r">
              <a:spcBef>
                <a:spcPts val="0"/>
              </a:spcBef>
              <a:spcAft>
                <a:spcPts val="0"/>
              </a:spcAft>
              <a:buNone/>
              <a:defRPr>
                <a:solidFill>
                  <a:srgbClr val="888888"/>
                </a:solidFill>
              </a:defRPr>
            </a:lvl5pPr>
            <a:lvl6pPr indent="0" lvl="5" marL="0" algn="r">
              <a:spcBef>
                <a:spcPts val="0"/>
              </a:spcBef>
              <a:spcAft>
                <a:spcPts val="0"/>
              </a:spcAft>
              <a:buNone/>
              <a:defRPr>
                <a:solidFill>
                  <a:srgbClr val="888888"/>
                </a:solidFill>
              </a:defRPr>
            </a:lvl6pPr>
            <a:lvl7pPr indent="0" lvl="6" marL="0" algn="r">
              <a:spcBef>
                <a:spcPts val="0"/>
              </a:spcBef>
              <a:spcAft>
                <a:spcPts val="0"/>
              </a:spcAft>
              <a:buNone/>
              <a:defRPr>
                <a:solidFill>
                  <a:srgbClr val="888888"/>
                </a:solidFill>
              </a:defRPr>
            </a:lvl7pPr>
            <a:lvl8pPr indent="0" lvl="7" marL="0" algn="r">
              <a:spcBef>
                <a:spcPts val="0"/>
              </a:spcBef>
              <a:spcAft>
                <a:spcPts val="0"/>
              </a:spcAft>
              <a:buNone/>
              <a:defRPr>
                <a:solidFill>
                  <a:srgbClr val="888888"/>
                </a:solidFill>
              </a:defRPr>
            </a:lvl8pPr>
            <a:lvl9pPr indent="0" lvl="8" marL="0" algn="r">
              <a:spcBef>
                <a:spcPts val="0"/>
              </a:spcBef>
              <a:spcAft>
                <a:spcPts val="0"/>
              </a:spcAft>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0" name="Shape 50"/>
        <p:cNvGrpSpPr/>
        <p:nvPr/>
      </p:nvGrpSpPr>
      <p:grpSpPr>
        <a:xfrm>
          <a:off x="0" y="0"/>
          <a:ext cx="0" cy="0"/>
          <a:chOff x="0" y="0"/>
          <a:chExt cx="0" cy="0"/>
        </a:xfrm>
      </p:grpSpPr>
      <p:sp>
        <p:nvSpPr>
          <p:cNvPr id="51" name="Google Shape;51;p38"/>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38"/>
          <p:cNvSpPr/>
          <p:nvPr>
            <p:ph idx="2" type="pic"/>
          </p:nvPr>
        </p:nvSpPr>
        <p:spPr>
          <a:xfrm>
            <a:off x="1792288" y="612775"/>
            <a:ext cx="5486400" cy="4114800"/>
          </a:xfrm>
          <a:prstGeom prst="rect">
            <a:avLst/>
          </a:prstGeom>
          <a:noFill/>
          <a:ln>
            <a:noFill/>
          </a:ln>
        </p:spPr>
      </p:sp>
      <p:sp>
        <p:nvSpPr>
          <p:cNvPr id="53" name="Google Shape;53;p38"/>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4" name="Google Shape;54;p3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solidFill>
                  <a:srgbClr val="888888"/>
                </a:solidFill>
              </a:defRPr>
            </a:lvl1pPr>
            <a:lvl2pPr indent="0" lvl="1" marL="0" algn="r">
              <a:spcBef>
                <a:spcPts val="0"/>
              </a:spcBef>
              <a:spcAft>
                <a:spcPts val="0"/>
              </a:spcAft>
              <a:buNone/>
              <a:defRPr>
                <a:solidFill>
                  <a:srgbClr val="888888"/>
                </a:solidFill>
              </a:defRPr>
            </a:lvl2pPr>
            <a:lvl3pPr indent="0" lvl="2" marL="0" algn="r">
              <a:spcBef>
                <a:spcPts val="0"/>
              </a:spcBef>
              <a:spcAft>
                <a:spcPts val="0"/>
              </a:spcAft>
              <a:buNone/>
              <a:defRPr>
                <a:solidFill>
                  <a:srgbClr val="888888"/>
                </a:solidFill>
              </a:defRPr>
            </a:lvl3pPr>
            <a:lvl4pPr indent="0" lvl="3" marL="0" algn="r">
              <a:spcBef>
                <a:spcPts val="0"/>
              </a:spcBef>
              <a:spcAft>
                <a:spcPts val="0"/>
              </a:spcAft>
              <a:buNone/>
              <a:defRPr>
                <a:solidFill>
                  <a:srgbClr val="888888"/>
                </a:solidFill>
              </a:defRPr>
            </a:lvl4pPr>
            <a:lvl5pPr indent="0" lvl="4" marL="0" algn="r">
              <a:spcBef>
                <a:spcPts val="0"/>
              </a:spcBef>
              <a:spcAft>
                <a:spcPts val="0"/>
              </a:spcAft>
              <a:buNone/>
              <a:defRPr>
                <a:solidFill>
                  <a:srgbClr val="888888"/>
                </a:solidFill>
              </a:defRPr>
            </a:lvl5pPr>
            <a:lvl6pPr indent="0" lvl="5" marL="0" algn="r">
              <a:spcBef>
                <a:spcPts val="0"/>
              </a:spcBef>
              <a:spcAft>
                <a:spcPts val="0"/>
              </a:spcAft>
              <a:buNone/>
              <a:defRPr>
                <a:solidFill>
                  <a:srgbClr val="888888"/>
                </a:solidFill>
              </a:defRPr>
            </a:lvl6pPr>
            <a:lvl7pPr indent="0" lvl="6" marL="0" algn="r">
              <a:spcBef>
                <a:spcPts val="0"/>
              </a:spcBef>
              <a:spcAft>
                <a:spcPts val="0"/>
              </a:spcAft>
              <a:buNone/>
              <a:defRPr>
                <a:solidFill>
                  <a:srgbClr val="888888"/>
                </a:solidFill>
              </a:defRPr>
            </a:lvl7pPr>
            <a:lvl8pPr indent="0" lvl="7" marL="0" algn="r">
              <a:spcBef>
                <a:spcPts val="0"/>
              </a:spcBef>
              <a:spcAft>
                <a:spcPts val="0"/>
              </a:spcAft>
              <a:buNone/>
              <a:defRPr>
                <a:solidFill>
                  <a:srgbClr val="888888"/>
                </a:solidFill>
              </a:defRPr>
            </a:lvl8pPr>
            <a:lvl9pPr indent="0" lvl="8" marL="0" algn="r">
              <a:spcBef>
                <a:spcPts val="0"/>
              </a:spcBef>
              <a:spcAft>
                <a:spcPts val="0"/>
              </a:spcAft>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55" name="Shape 55"/>
        <p:cNvGrpSpPr/>
        <p:nvPr/>
      </p:nvGrpSpPr>
      <p:grpSpPr>
        <a:xfrm>
          <a:off x="0" y="0"/>
          <a:ext cx="0" cy="0"/>
          <a:chOff x="0" y="0"/>
          <a:chExt cx="0" cy="0"/>
        </a:xfrm>
      </p:grpSpPr>
      <p:sp>
        <p:nvSpPr>
          <p:cNvPr id="56" name="Google Shape;56;p3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39"/>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8" name="Google Shape;58;p3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solidFill>
                  <a:srgbClr val="888888"/>
                </a:solidFill>
              </a:defRPr>
            </a:lvl1pPr>
            <a:lvl2pPr indent="0" lvl="1" marL="0" algn="r">
              <a:spcBef>
                <a:spcPts val="0"/>
              </a:spcBef>
              <a:spcAft>
                <a:spcPts val="0"/>
              </a:spcAft>
              <a:buNone/>
              <a:defRPr>
                <a:solidFill>
                  <a:srgbClr val="888888"/>
                </a:solidFill>
              </a:defRPr>
            </a:lvl2pPr>
            <a:lvl3pPr indent="0" lvl="2" marL="0" algn="r">
              <a:spcBef>
                <a:spcPts val="0"/>
              </a:spcBef>
              <a:spcAft>
                <a:spcPts val="0"/>
              </a:spcAft>
              <a:buNone/>
              <a:defRPr>
                <a:solidFill>
                  <a:srgbClr val="888888"/>
                </a:solidFill>
              </a:defRPr>
            </a:lvl3pPr>
            <a:lvl4pPr indent="0" lvl="3" marL="0" algn="r">
              <a:spcBef>
                <a:spcPts val="0"/>
              </a:spcBef>
              <a:spcAft>
                <a:spcPts val="0"/>
              </a:spcAft>
              <a:buNone/>
              <a:defRPr>
                <a:solidFill>
                  <a:srgbClr val="888888"/>
                </a:solidFill>
              </a:defRPr>
            </a:lvl4pPr>
            <a:lvl5pPr indent="0" lvl="4" marL="0" algn="r">
              <a:spcBef>
                <a:spcPts val="0"/>
              </a:spcBef>
              <a:spcAft>
                <a:spcPts val="0"/>
              </a:spcAft>
              <a:buNone/>
              <a:defRPr>
                <a:solidFill>
                  <a:srgbClr val="888888"/>
                </a:solidFill>
              </a:defRPr>
            </a:lvl5pPr>
            <a:lvl6pPr indent="0" lvl="5" marL="0" algn="r">
              <a:spcBef>
                <a:spcPts val="0"/>
              </a:spcBef>
              <a:spcAft>
                <a:spcPts val="0"/>
              </a:spcAft>
              <a:buNone/>
              <a:defRPr>
                <a:solidFill>
                  <a:srgbClr val="888888"/>
                </a:solidFill>
              </a:defRPr>
            </a:lvl6pPr>
            <a:lvl7pPr indent="0" lvl="6" marL="0" algn="r">
              <a:spcBef>
                <a:spcPts val="0"/>
              </a:spcBef>
              <a:spcAft>
                <a:spcPts val="0"/>
              </a:spcAft>
              <a:buNone/>
              <a:defRPr>
                <a:solidFill>
                  <a:srgbClr val="888888"/>
                </a:solidFill>
              </a:defRPr>
            </a:lvl7pPr>
            <a:lvl8pPr indent="0" lvl="7" marL="0" algn="r">
              <a:spcBef>
                <a:spcPts val="0"/>
              </a:spcBef>
              <a:spcAft>
                <a:spcPts val="0"/>
              </a:spcAft>
              <a:buNone/>
              <a:defRPr>
                <a:solidFill>
                  <a:srgbClr val="888888"/>
                </a:solidFill>
              </a:defRPr>
            </a:lvl8pPr>
            <a:lvl9pPr indent="0" lvl="8" marL="0" algn="r">
              <a:spcBef>
                <a:spcPts val="0"/>
              </a:spcBef>
              <a:spcAft>
                <a:spcPts val="0"/>
              </a:spcAft>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59" name="Shape 59"/>
        <p:cNvGrpSpPr/>
        <p:nvPr/>
      </p:nvGrpSpPr>
      <p:grpSpPr>
        <a:xfrm>
          <a:off x="0" y="0"/>
          <a:ext cx="0" cy="0"/>
          <a:chOff x="0" y="0"/>
          <a:chExt cx="0" cy="0"/>
        </a:xfrm>
      </p:grpSpPr>
      <p:sp>
        <p:nvSpPr>
          <p:cNvPr id="60" name="Google Shape;60;p40"/>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40"/>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2" name="Google Shape;62;p4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solidFill>
                  <a:srgbClr val="888888"/>
                </a:solidFill>
              </a:defRPr>
            </a:lvl1pPr>
            <a:lvl2pPr indent="0" lvl="1" marL="0" algn="r">
              <a:spcBef>
                <a:spcPts val="0"/>
              </a:spcBef>
              <a:spcAft>
                <a:spcPts val="0"/>
              </a:spcAft>
              <a:buNone/>
              <a:defRPr>
                <a:solidFill>
                  <a:srgbClr val="888888"/>
                </a:solidFill>
              </a:defRPr>
            </a:lvl2pPr>
            <a:lvl3pPr indent="0" lvl="2" marL="0" algn="r">
              <a:spcBef>
                <a:spcPts val="0"/>
              </a:spcBef>
              <a:spcAft>
                <a:spcPts val="0"/>
              </a:spcAft>
              <a:buNone/>
              <a:defRPr>
                <a:solidFill>
                  <a:srgbClr val="888888"/>
                </a:solidFill>
              </a:defRPr>
            </a:lvl3pPr>
            <a:lvl4pPr indent="0" lvl="3" marL="0" algn="r">
              <a:spcBef>
                <a:spcPts val="0"/>
              </a:spcBef>
              <a:spcAft>
                <a:spcPts val="0"/>
              </a:spcAft>
              <a:buNone/>
              <a:defRPr>
                <a:solidFill>
                  <a:srgbClr val="888888"/>
                </a:solidFill>
              </a:defRPr>
            </a:lvl4pPr>
            <a:lvl5pPr indent="0" lvl="4" marL="0" algn="r">
              <a:spcBef>
                <a:spcPts val="0"/>
              </a:spcBef>
              <a:spcAft>
                <a:spcPts val="0"/>
              </a:spcAft>
              <a:buNone/>
              <a:defRPr>
                <a:solidFill>
                  <a:srgbClr val="888888"/>
                </a:solidFill>
              </a:defRPr>
            </a:lvl5pPr>
            <a:lvl6pPr indent="0" lvl="5" marL="0" algn="r">
              <a:spcBef>
                <a:spcPts val="0"/>
              </a:spcBef>
              <a:spcAft>
                <a:spcPts val="0"/>
              </a:spcAft>
              <a:buNone/>
              <a:defRPr>
                <a:solidFill>
                  <a:srgbClr val="888888"/>
                </a:solidFill>
              </a:defRPr>
            </a:lvl6pPr>
            <a:lvl7pPr indent="0" lvl="6" marL="0" algn="r">
              <a:spcBef>
                <a:spcPts val="0"/>
              </a:spcBef>
              <a:spcAft>
                <a:spcPts val="0"/>
              </a:spcAft>
              <a:buNone/>
              <a:defRPr>
                <a:solidFill>
                  <a:srgbClr val="888888"/>
                </a:solidFill>
              </a:defRPr>
            </a:lvl7pPr>
            <a:lvl8pPr indent="0" lvl="7" marL="0" algn="r">
              <a:spcBef>
                <a:spcPts val="0"/>
              </a:spcBef>
              <a:spcAft>
                <a:spcPts val="0"/>
              </a:spcAft>
              <a:buNone/>
              <a:defRPr>
                <a:solidFill>
                  <a:srgbClr val="888888"/>
                </a:solidFill>
              </a:defRPr>
            </a:lvl8pPr>
            <a:lvl9pPr indent="0" lvl="8" marL="0" algn="r">
              <a:spcBef>
                <a:spcPts val="0"/>
              </a:spcBef>
              <a:spcAft>
                <a:spcPts val="0"/>
              </a:spcAft>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3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1" name="Google Shape;21;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solidFill>
                  <a:srgbClr val="888888"/>
                </a:solidFill>
              </a:defRPr>
            </a:lvl1pPr>
            <a:lvl2pPr indent="0" lvl="1" marL="0" algn="r">
              <a:spcBef>
                <a:spcPts val="0"/>
              </a:spcBef>
              <a:spcAft>
                <a:spcPts val="0"/>
              </a:spcAft>
              <a:buNone/>
              <a:defRPr>
                <a:solidFill>
                  <a:srgbClr val="888888"/>
                </a:solidFill>
              </a:defRPr>
            </a:lvl2pPr>
            <a:lvl3pPr indent="0" lvl="2" marL="0" algn="r">
              <a:spcBef>
                <a:spcPts val="0"/>
              </a:spcBef>
              <a:spcAft>
                <a:spcPts val="0"/>
              </a:spcAft>
              <a:buNone/>
              <a:defRPr>
                <a:solidFill>
                  <a:srgbClr val="888888"/>
                </a:solidFill>
              </a:defRPr>
            </a:lvl3pPr>
            <a:lvl4pPr indent="0" lvl="3" marL="0" algn="r">
              <a:spcBef>
                <a:spcPts val="0"/>
              </a:spcBef>
              <a:spcAft>
                <a:spcPts val="0"/>
              </a:spcAft>
              <a:buNone/>
              <a:defRPr>
                <a:solidFill>
                  <a:srgbClr val="888888"/>
                </a:solidFill>
              </a:defRPr>
            </a:lvl4pPr>
            <a:lvl5pPr indent="0" lvl="4" marL="0" algn="r">
              <a:spcBef>
                <a:spcPts val="0"/>
              </a:spcBef>
              <a:spcAft>
                <a:spcPts val="0"/>
              </a:spcAft>
              <a:buNone/>
              <a:defRPr>
                <a:solidFill>
                  <a:srgbClr val="888888"/>
                </a:solidFill>
              </a:defRPr>
            </a:lvl5pPr>
            <a:lvl6pPr indent="0" lvl="5" marL="0" algn="r">
              <a:spcBef>
                <a:spcPts val="0"/>
              </a:spcBef>
              <a:spcAft>
                <a:spcPts val="0"/>
              </a:spcAft>
              <a:buNone/>
              <a:defRPr>
                <a:solidFill>
                  <a:srgbClr val="888888"/>
                </a:solidFill>
              </a:defRPr>
            </a:lvl6pPr>
            <a:lvl7pPr indent="0" lvl="6" marL="0" algn="r">
              <a:spcBef>
                <a:spcPts val="0"/>
              </a:spcBef>
              <a:spcAft>
                <a:spcPts val="0"/>
              </a:spcAft>
              <a:buNone/>
              <a:defRPr>
                <a:solidFill>
                  <a:srgbClr val="888888"/>
                </a:solidFill>
              </a:defRPr>
            </a:lvl7pPr>
            <a:lvl8pPr indent="0" lvl="7" marL="0" algn="r">
              <a:spcBef>
                <a:spcPts val="0"/>
              </a:spcBef>
              <a:spcAft>
                <a:spcPts val="0"/>
              </a:spcAft>
              <a:buNone/>
              <a:defRPr>
                <a:solidFill>
                  <a:srgbClr val="888888"/>
                </a:solidFill>
              </a:defRPr>
            </a:lvl8pPr>
            <a:lvl9pPr indent="0" lvl="8" marL="0" algn="r">
              <a:spcBef>
                <a:spcPts val="0"/>
              </a:spcBef>
              <a:spcAft>
                <a:spcPts val="0"/>
              </a:spcAft>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2" name="Shape 22"/>
        <p:cNvGrpSpPr/>
        <p:nvPr/>
      </p:nvGrpSpPr>
      <p:grpSpPr>
        <a:xfrm>
          <a:off x="0" y="0"/>
          <a:ext cx="0" cy="0"/>
          <a:chOff x="0" y="0"/>
          <a:chExt cx="0" cy="0"/>
        </a:xfrm>
      </p:grpSpPr>
      <p:sp>
        <p:nvSpPr>
          <p:cNvPr id="23" name="Google Shape;23;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solidFill>
                  <a:srgbClr val="888888"/>
                </a:solidFill>
              </a:defRPr>
            </a:lvl1pPr>
            <a:lvl2pPr indent="0" lvl="1" marL="0" algn="r">
              <a:spcBef>
                <a:spcPts val="0"/>
              </a:spcBef>
              <a:spcAft>
                <a:spcPts val="0"/>
              </a:spcAft>
              <a:buNone/>
              <a:defRPr>
                <a:solidFill>
                  <a:srgbClr val="888888"/>
                </a:solidFill>
              </a:defRPr>
            </a:lvl2pPr>
            <a:lvl3pPr indent="0" lvl="2" marL="0" algn="r">
              <a:spcBef>
                <a:spcPts val="0"/>
              </a:spcBef>
              <a:spcAft>
                <a:spcPts val="0"/>
              </a:spcAft>
              <a:buNone/>
              <a:defRPr>
                <a:solidFill>
                  <a:srgbClr val="888888"/>
                </a:solidFill>
              </a:defRPr>
            </a:lvl3pPr>
            <a:lvl4pPr indent="0" lvl="3" marL="0" algn="r">
              <a:spcBef>
                <a:spcPts val="0"/>
              </a:spcBef>
              <a:spcAft>
                <a:spcPts val="0"/>
              </a:spcAft>
              <a:buNone/>
              <a:defRPr>
                <a:solidFill>
                  <a:srgbClr val="888888"/>
                </a:solidFill>
              </a:defRPr>
            </a:lvl4pPr>
            <a:lvl5pPr indent="0" lvl="4" marL="0" algn="r">
              <a:spcBef>
                <a:spcPts val="0"/>
              </a:spcBef>
              <a:spcAft>
                <a:spcPts val="0"/>
              </a:spcAft>
              <a:buNone/>
              <a:defRPr>
                <a:solidFill>
                  <a:srgbClr val="888888"/>
                </a:solidFill>
              </a:defRPr>
            </a:lvl5pPr>
            <a:lvl6pPr indent="0" lvl="5" marL="0" algn="r">
              <a:spcBef>
                <a:spcPts val="0"/>
              </a:spcBef>
              <a:spcAft>
                <a:spcPts val="0"/>
              </a:spcAft>
              <a:buNone/>
              <a:defRPr>
                <a:solidFill>
                  <a:srgbClr val="888888"/>
                </a:solidFill>
              </a:defRPr>
            </a:lvl6pPr>
            <a:lvl7pPr indent="0" lvl="6" marL="0" algn="r">
              <a:spcBef>
                <a:spcPts val="0"/>
              </a:spcBef>
              <a:spcAft>
                <a:spcPts val="0"/>
              </a:spcAft>
              <a:buNone/>
              <a:defRPr>
                <a:solidFill>
                  <a:srgbClr val="888888"/>
                </a:solidFill>
              </a:defRPr>
            </a:lvl7pPr>
            <a:lvl8pPr indent="0" lvl="7" marL="0" algn="r">
              <a:spcBef>
                <a:spcPts val="0"/>
              </a:spcBef>
              <a:spcAft>
                <a:spcPts val="0"/>
              </a:spcAft>
              <a:buNone/>
              <a:defRPr>
                <a:solidFill>
                  <a:srgbClr val="888888"/>
                </a:solidFill>
              </a:defRPr>
            </a:lvl8pPr>
            <a:lvl9pPr indent="0" lvl="8" marL="0" algn="r">
              <a:spcBef>
                <a:spcPts val="0"/>
              </a:spcBef>
              <a:spcAft>
                <a:spcPts val="0"/>
              </a:spcAft>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w/ Logo">
  <p:cSld name="Section Header w/ Logo">
    <p:spTree>
      <p:nvGrpSpPr>
        <p:cNvPr id="24" name="Shape 24"/>
        <p:cNvGrpSpPr/>
        <p:nvPr/>
      </p:nvGrpSpPr>
      <p:grpSpPr>
        <a:xfrm>
          <a:off x="0" y="0"/>
          <a:ext cx="0" cy="0"/>
          <a:chOff x="0" y="0"/>
          <a:chExt cx="0" cy="0"/>
        </a:xfrm>
      </p:grpSpPr>
      <p:sp>
        <p:nvSpPr>
          <p:cNvPr id="25" name="Google Shape;25;p32"/>
          <p:cNvSpPr txBox="1"/>
          <p:nvPr>
            <p:ph type="title"/>
          </p:nvPr>
        </p:nvSpPr>
        <p:spPr>
          <a:xfrm>
            <a:off x="685800" y="2747962"/>
            <a:ext cx="7772400" cy="136207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000"/>
              <a:buFont typeface="Calibri"/>
              <a:buNone/>
              <a:defRPr b="1" sz="4000" u="none"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descr="A picture containing drawing&#10;&#10;Description automatically generated" id="26" name="Google Shape;26;p32"/>
          <p:cNvPicPr preferRelativeResize="0"/>
          <p:nvPr/>
        </p:nvPicPr>
        <p:blipFill rotWithShape="1">
          <a:blip r:embed="rId2">
            <a:alphaModFix/>
          </a:blip>
          <a:srcRect b="0" l="0" r="0" t="0"/>
          <a:stretch/>
        </p:blipFill>
        <p:spPr>
          <a:xfrm>
            <a:off x="21021" y="123756"/>
            <a:ext cx="2590800" cy="602826"/>
          </a:xfrm>
          <a:prstGeom prst="rect">
            <a:avLst/>
          </a:prstGeom>
          <a:noFill/>
          <a:ln>
            <a:noFill/>
          </a:ln>
        </p:spPr>
      </p:pic>
      <p:sp>
        <p:nvSpPr>
          <p:cNvPr id="27" name="Google Shape;27;p32"/>
          <p:cNvSpPr txBox="1"/>
          <p:nvPr/>
        </p:nvSpPr>
        <p:spPr>
          <a:xfrm>
            <a:off x="0" y="637663"/>
            <a:ext cx="2611821" cy="455641"/>
          </a:xfrm>
          <a:prstGeom prst="rect">
            <a:avLst/>
          </a:prstGeom>
          <a:noFill/>
          <a:ln>
            <a:noFill/>
          </a:ln>
        </p:spPr>
        <p:txBody>
          <a:bodyPr anchorCtr="0" anchor="t" bIns="45700" lIns="91425" spcFirstLastPara="1" rIns="91425" wrap="square" tIns="45700">
            <a:normAutofit fontScale="62500" lnSpcReduction="20000"/>
          </a:bodyPr>
          <a:lstStyle/>
          <a:p>
            <a:pPr indent="0" lvl="0" marL="0" marR="0" rtl="0" algn="ctr">
              <a:spcBef>
                <a:spcPts val="0"/>
              </a:spcBef>
              <a:spcAft>
                <a:spcPts val="0"/>
              </a:spcAft>
              <a:buClr>
                <a:schemeClr val="dk1"/>
              </a:buClr>
              <a:buSzPct val="100000"/>
              <a:buFont typeface="Arial"/>
              <a:buNone/>
            </a:pPr>
            <a:r>
              <a:rPr b="1" i="0" lang="en-US" sz="1400" u="none" cap="none" strike="noStrike">
                <a:solidFill>
                  <a:schemeClr val="dk1"/>
                </a:solidFill>
                <a:latin typeface="Calibri"/>
                <a:ea typeface="Calibri"/>
                <a:cs typeface="Calibri"/>
                <a:sym typeface="Calibri"/>
              </a:rPr>
              <a:t>L</a:t>
            </a:r>
            <a:r>
              <a:rPr b="0" i="0" lang="en-US" sz="1400" u="none" cap="none" strike="noStrike">
                <a:solidFill>
                  <a:schemeClr val="dk1"/>
                </a:solidFill>
                <a:latin typeface="Calibri"/>
                <a:ea typeface="Calibri"/>
                <a:cs typeface="Calibri"/>
                <a:sym typeface="Calibri"/>
              </a:rPr>
              <a:t>aw, </a:t>
            </a:r>
            <a:r>
              <a:rPr b="1" i="0" lang="en-US" sz="1400" u="none" cap="none" strike="noStrike">
                <a:solidFill>
                  <a:schemeClr val="dk1"/>
                </a:solidFill>
                <a:latin typeface="Calibri"/>
                <a:ea typeface="Calibri"/>
                <a:cs typeface="Calibri"/>
                <a:sym typeface="Calibri"/>
              </a:rPr>
              <a:t>E</a:t>
            </a:r>
            <a:r>
              <a:rPr b="0" i="0" lang="en-US" sz="1400" u="none" cap="none" strike="noStrike">
                <a:solidFill>
                  <a:schemeClr val="dk1"/>
                </a:solidFill>
                <a:latin typeface="Calibri"/>
                <a:ea typeface="Calibri"/>
                <a:cs typeface="Calibri"/>
                <a:sym typeface="Calibri"/>
              </a:rPr>
              <a:t>thics and </a:t>
            </a:r>
            <a:r>
              <a:rPr b="1" i="0" lang="en-US" sz="1400" u="none" cap="none" strike="noStrike">
                <a:solidFill>
                  <a:schemeClr val="dk1"/>
                </a:solidFill>
                <a:latin typeface="Calibri"/>
                <a:ea typeface="Calibri"/>
                <a:cs typeface="Calibri"/>
                <a:sym typeface="Calibri"/>
              </a:rPr>
              <a:t>G</a:t>
            </a:r>
            <a:r>
              <a:rPr b="0" i="0" lang="en-US" sz="1400" u="none" cap="none" strike="noStrike">
                <a:solidFill>
                  <a:schemeClr val="dk1"/>
                </a:solidFill>
                <a:latin typeface="Calibri"/>
                <a:ea typeface="Calibri"/>
                <a:cs typeface="Calibri"/>
                <a:sym typeface="Calibri"/>
              </a:rPr>
              <a:t>overnance for </a:t>
            </a:r>
            <a:r>
              <a:rPr b="1" i="0" lang="en-US" sz="1400" u="none" cap="none" strike="noStrike">
                <a:solidFill>
                  <a:schemeClr val="dk1"/>
                </a:solidFill>
                <a:latin typeface="Calibri"/>
                <a:ea typeface="Calibri"/>
                <a:cs typeface="Calibri"/>
                <a:sym typeface="Calibri"/>
              </a:rPr>
              <a:t>A</a:t>
            </a:r>
            <a:r>
              <a:rPr b="0" i="0" lang="en-US" sz="1400" u="none" cap="none" strike="noStrike">
                <a:solidFill>
                  <a:schemeClr val="dk1"/>
                </a:solidFill>
                <a:latin typeface="Calibri"/>
                <a:ea typeface="Calibri"/>
                <a:cs typeface="Calibri"/>
                <a:sym typeface="Calibri"/>
              </a:rPr>
              <a:t>ll </a:t>
            </a:r>
            <a:r>
              <a:rPr b="1" i="0" lang="en-US" sz="1400" u="none" cap="none" strike="noStrike">
                <a:solidFill>
                  <a:schemeClr val="dk1"/>
                </a:solidFill>
                <a:latin typeface="Calibri"/>
                <a:ea typeface="Calibri"/>
                <a:cs typeface="Calibri"/>
                <a:sym typeface="Calibri"/>
              </a:rPr>
              <a:t>L</a:t>
            </a:r>
            <a:r>
              <a:rPr b="0" i="0" lang="en-US" sz="1400" u="none" cap="none" strike="noStrike">
                <a:solidFill>
                  <a:schemeClr val="dk1"/>
                </a:solidFill>
                <a:latin typeface="Calibri"/>
                <a:ea typeface="Calibri"/>
                <a:cs typeface="Calibri"/>
                <a:sym typeface="Calibri"/>
              </a:rPr>
              <a:t>eaders, including an </a:t>
            </a:r>
            <a:r>
              <a:rPr b="1" i="0" lang="en-US" sz="1400" u="none" cap="none" strike="noStrike">
                <a:solidFill>
                  <a:schemeClr val="dk1"/>
                </a:solidFill>
                <a:latin typeface="Calibri"/>
                <a:ea typeface="Calibri"/>
                <a:cs typeface="Calibri"/>
                <a:sym typeface="Calibri"/>
              </a:rPr>
              <a:t>O</a:t>
            </a:r>
            <a:r>
              <a:rPr b="0" i="0" lang="en-US" sz="1400" u="none" cap="none" strike="noStrike">
                <a:solidFill>
                  <a:schemeClr val="dk1"/>
                </a:solidFill>
                <a:latin typeface="Calibri"/>
                <a:ea typeface="Calibri"/>
                <a:cs typeface="Calibri"/>
                <a:sym typeface="Calibri"/>
              </a:rPr>
              <a:t>verview of </a:t>
            </a:r>
            <a:r>
              <a:rPr b="1" i="0" lang="en-US" sz="1400" u="none" cap="none" strike="noStrike">
                <a:solidFill>
                  <a:schemeClr val="dk1"/>
                </a:solidFill>
                <a:latin typeface="Calibri"/>
                <a:ea typeface="Calibri"/>
                <a:cs typeface="Calibri"/>
                <a:sym typeface="Calibri"/>
              </a:rPr>
              <a:t>N</a:t>
            </a:r>
            <a:r>
              <a:rPr b="0" i="0" lang="en-US" sz="1400" u="none" cap="none" strike="noStrike">
                <a:solidFill>
                  <a:schemeClr val="dk1"/>
                </a:solidFill>
                <a:latin typeface="Calibri"/>
                <a:ea typeface="Calibri"/>
                <a:cs typeface="Calibri"/>
                <a:sym typeface="Calibri"/>
              </a:rPr>
              <a:t>ew and </a:t>
            </a:r>
            <a:r>
              <a:rPr b="1" i="0" lang="en-US" sz="1400" u="none" cap="none" strike="noStrike">
                <a:solidFill>
                  <a:schemeClr val="dk1"/>
                </a:solidFill>
                <a:latin typeface="Calibri"/>
                <a:ea typeface="Calibri"/>
                <a:cs typeface="Calibri"/>
                <a:sym typeface="Calibri"/>
              </a:rPr>
              <a:t>E</a:t>
            </a:r>
            <a:r>
              <a:rPr b="0" i="0" lang="en-US" sz="1400" u="none" cap="none" strike="noStrike">
                <a:solidFill>
                  <a:schemeClr val="dk1"/>
                </a:solidFill>
                <a:latin typeface="Calibri"/>
                <a:ea typeface="Calibri"/>
                <a:cs typeface="Calibri"/>
                <a:sym typeface="Calibri"/>
              </a:rPr>
              <a:t>merging Issues</a:t>
            </a:r>
            <a:endParaRPr/>
          </a:p>
          <a:p>
            <a:pPr indent="-342900" lvl="0" marL="342900" marR="0" rtl="0" algn="l">
              <a:spcBef>
                <a:spcPts val="250"/>
              </a:spcBef>
              <a:spcAft>
                <a:spcPts val="0"/>
              </a:spcAft>
              <a:buClr>
                <a:schemeClr val="dk1"/>
              </a:buClr>
              <a:buSzPct val="100000"/>
              <a:buFont typeface="Arial"/>
              <a:buNone/>
            </a:pPr>
            <a:r>
              <a:t/>
            </a:r>
            <a:endParaRPr b="0" i="0" sz="2000" u="none" cap="none" strike="noStrike">
              <a:solidFill>
                <a:srgbClr val="FF0000"/>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28" name="Shape 28"/>
        <p:cNvGrpSpPr/>
        <p:nvPr/>
      </p:nvGrpSpPr>
      <p:grpSpPr>
        <a:xfrm>
          <a:off x="0" y="0"/>
          <a:ext cx="0" cy="0"/>
          <a:chOff x="0" y="0"/>
          <a:chExt cx="0" cy="0"/>
        </a:xfrm>
      </p:grpSpPr>
      <p:sp>
        <p:nvSpPr>
          <p:cNvPr id="29" name="Google Shape;29;p33"/>
          <p:cNvSpPr txBox="1"/>
          <p:nvPr>
            <p:ph type="title"/>
          </p:nvPr>
        </p:nvSpPr>
        <p:spPr>
          <a:xfrm>
            <a:off x="685800" y="2747962"/>
            <a:ext cx="7772400" cy="136207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000"/>
              <a:buFont typeface="Calibri"/>
              <a:buNone/>
              <a:defRPr b="1" sz="4000" u="none"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3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3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3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4" name="Google Shape;34;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solidFill>
                  <a:srgbClr val="888888"/>
                </a:solidFill>
              </a:defRPr>
            </a:lvl1pPr>
            <a:lvl2pPr indent="0" lvl="1" marL="0" algn="r">
              <a:spcBef>
                <a:spcPts val="0"/>
              </a:spcBef>
              <a:spcAft>
                <a:spcPts val="0"/>
              </a:spcAft>
              <a:buNone/>
              <a:defRPr>
                <a:solidFill>
                  <a:srgbClr val="888888"/>
                </a:solidFill>
              </a:defRPr>
            </a:lvl2pPr>
            <a:lvl3pPr indent="0" lvl="2" marL="0" algn="r">
              <a:spcBef>
                <a:spcPts val="0"/>
              </a:spcBef>
              <a:spcAft>
                <a:spcPts val="0"/>
              </a:spcAft>
              <a:buNone/>
              <a:defRPr>
                <a:solidFill>
                  <a:srgbClr val="888888"/>
                </a:solidFill>
              </a:defRPr>
            </a:lvl3pPr>
            <a:lvl4pPr indent="0" lvl="3" marL="0" algn="r">
              <a:spcBef>
                <a:spcPts val="0"/>
              </a:spcBef>
              <a:spcAft>
                <a:spcPts val="0"/>
              </a:spcAft>
              <a:buNone/>
              <a:defRPr>
                <a:solidFill>
                  <a:srgbClr val="888888"/>
                </a:solidFill>
              </a:defRPr>
            </a:lvl4pPr>
            <a:lvl5pPr indent="0" lvl="4" marL="0" algn="r">
              <a:spcBef>
                <a:spcPts val="0"/>
              </a:spcBef>
              <a:spcAft>
                <a:spcPts val="0"/>
              </a:spcAft>
              <a:buNone/>
              <a:defRPr>
                <a:solidFill>
                  <a:srgbClr val="888888"/>
                </a:solidFill>
              </a:defRPr>
            </a:lvl5pPr>
            <a:lvl6pPr indent="0" lvl="5" marL="0" algn="r">
              <a:spcBef>
                <a:spcPts val="0"/>
              </a:spcBef>
              <a:spcAft>
                <a:spcPts val="0"/>
              </a:spcAft>
              <a:buNone/>
              <a:defRPr>
                <a:solidFill>
                  <a:srgbClr val="888888"/>
                </a:solidFill>
              </a:defRPr>
            </a:lvl6pPr>
            <a:lvl7pPr indent="0" lvl="6" marL="0" algn="r">
              <a:spcBef>
                <a:spcPts val="0"/>
              </a:spcBef>
              <a:spcAft>
                <a:spcPts val="0"/>
              </a:spcAft>
              <a:buNone/>
              <a:defRPr>
                <a:solidFill>
                  <a:srgbClr val="888888"/>
                </a:solidFill>
              </a:defRPr>
            </a:lvl7pPr>
            <a:lvl8pPr indent="0" lvl="7" marL="0" algn="r">
              <a:spcBef>
                <a:spcPts val="0"/>
              </a:spcBef>
              <a:spcAft>
                <a:spcPts val="0"/>
              </a:spcAft>
              <a:buNone/>
              <a:defRPr>
                <a:solidFill>
                  <a:srgbClr val="888888"/>
                </a:solidFill>
              </a:defRPr>
            </a:lvl8pPr>
            <a:lvl9pPr indent="0" lvl="8" marL="0" algn="r">
              <a:spcBef>
                <a:spcPts val="0"/>
              </a:spcBef>
              <a:spcAft>
                <a:spcPts val="0"/>
              </a:spcAft>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5" name="Shape 35"/>
        <p:cNvGrpSpPr/>
        <p:nvPr/>
      </p:nvGrpSpPr>
      <p:grpSpPr>
        <a:xfrm>
          <a:off x="0" y="0"/>
          <a:ext cx="0" cy="0"/>
          <a:chOff x="0" y="0"/>
          <a:chExt cx="0" cy="0"/>
        </a:xfrm>
      </p:grpSpPr>
      <p:sp>
        <p:nvSpPr>
          <p:cNvPr id="36" name="Google Shape;36;p3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35"/>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8" name="Google Shape;38;p35"/>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9" name="Google Shape;39;p35"/>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0" name="Google Shape;40;p35"/>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1" name="Google Shape;41;p3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solidFill>
                  <a:srgbClr val="888888"/>
                </a:solidFill>
              </a:defRPr>
            </a:lvl1pPr>
            <a:lvl2pPr indent="0" lvl="1" marL="0" algn="r">
              <a:spcBef>
                <a:spcPts val="0"/>
              </a:spcBef>
              <a:spcAft>
                <a:spcPts val="0"/>
              </a:spcAft>
              <a:buNone/>
              <a:defRPr>
                <a:solidFill>
                  <a:srgbClr val="888888"/>
                </a:solidFill>
              </a:defRPr>
            </a:lvl2pPr>
            <a:lvl3pPr indent="0" lvl="2" marL="0" algn="r">
              <a:spcBef>
                <a:spcPts val="0"/>
              </a:spcBef>
              <a:spcAft>
                <a:spcPts val="0"/>
              </a:spcAft>
              <a:buNone/>
              <a:defRPr>
                <a:solidFill>
                  <a:srgbClr val="888888"/>
                </a:solidFill>
              </a:defRPr>
            </a:lvl3pPr>
            <a:lvl4pPr indent="0" lvl="3" marL="0" algn="r">
              <a:spcBef>
                <a:spcPts val="0"/>
              </a:spcBef>
              <a:spcAft>
                <a:spcPts val="0"/>
              </a:spcAft>
              <a:buNone/>
              <a:defRPr>
                <a:solidFill>
                  <a:srgbClr val="888888"/>
                </a:solidFill>
              </a:defRPr>
            </a:lvl4pPr>
            <a:lvl5pPr indent="0" lvl="4" marL="0" algn="r">
              <a:spcBef>
                <a:spcPts val="0"/>
              </a:spcBef>
              <a:spcAft>
                <a:spcPts val="0"/>
              </a:spcAft>
              <a:buNone/>
              <a:defRPr>
                <a:solidFill>
                  <a:srgbClr val="888888"/>
                </a:solidFill>
              </a:defRPr>
            </a:lvl5pPr>
            <a:lvl6pPr indent="0" lvl="5" marL="0" algn="r">
              <a:spcBef>
                <a:spcPts val="0"/>
              </a:spcBef>
              <a:spcAft>
                <a:spcPts val="0"/>
              </a:spcAft>
              <a:buNone/>
              <a:defRPr>
                <a:solidFill>
                  <a:srgbClr val="888888"/>
                </a:solidFill>
              </a:defRPr>
            </a:lvl6pPr>
            <a:lvl7pPr indent="0" lvl="6" marL="0" algn="r">
              <a:spcBef>
                <a:spcPts val="0"/>
              </a:spcBef>
              <a:spcAft>
                <a:spcPts val="0"/>
              </a:spcAft>
              <a:buNone/>
              <a:defRPr>
                <a:solidFill>
                  <a:srgbClr val="888888"/>
                </a:solidFill>
              </a:defRPr>
            </a:lvl7pPr>
            <a:lvl8pPr indent="0" lvl="7" marL="0" algn="r">
              <a:spcBef>
                <a:spcPts val="0"/>
              </a:spcBef>
              <a:spcAft>
                <a:spcPts val="0"/>
              </a:spcAft>
              <a:buNone/>
              <a:defRPr>
                <a:solidFill>
                  <a:srgbClr val="888888"/>
                </a:solidFill>
              </a:defRPr>
            </a:lvl8pPr>
            <a:lvl9pPr indent="0" lvl="8" marL="0" algn="r">
              <a:spcBef>
                <a:spcPts val="0"/>
              </a:spcBef>
              <a:spcAft>
                <a:spcPts val="0"/>
              </a:spcAft>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2" name="Shape 42"/>
        <p:cNvGrpSpPr/>
        <p:nvPr/>
      </p:nvGrpSpPr>
      <p:grpSpPr>
        <a:xfrm>
          <a:off x="0" y="0"/>
          <a:ext cx="0" cy="0"/>
          <a:chOff x="0" y="0"/>
          <a:chExt cx="0" cy="0"/>
        </a:xfrm>
      </p:grpSpPr>
      <p:sp>
        <p:nvSpPr>
          <p:cNvPr id="43" name="Google Shape;43;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3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solidFill>
                  <a:srgbClr val="888888"/>
                </a:solidFill>
              </a:defRPr>
            </a:lvl1pPr>
            <a:lvl2pPr indent="0" lvl="1" marL="0" algn="r">
              <a:spcBef>
                <a:spcPts val="0"/>
              </a:spcBef>
              <a:spcAft>
                <a:spcPts val="0"/>
              </a:spcAft>
              <a:buNone/>
              <a:defRPr>
                <a:solidFill>
                  <a:srgbClr val="888888"/>
                </a:solidFill>
              </a:defRPr>
            </a:lvl2pPr>
            <a:lvl3pPr indent="0" lvl="2" marL="0" algn="r">
              <a:spcBef>
                <a:spcPts val="0"/>
              </a:spcBef>
              <a:spcAft>
                <a:spcPts val="0"/>
              </a:spcAft>
              <a:buNone/>
              <a:defRPr>
                <a:solidFill>
                  <a:srgbClr val="888888"/>
                </a:solidFill>
              </a:defRPr>
            </a:lvl3pPr>
            <a:lvl4pPr indent="0" lvl="3" marL="0" algn="r">
              <a:spcBef>
                <a:spcPts val="0"/>
              </a:spcBef>
              <a:spcAft>
                <a:spcPts val="0"/>
              </a:spcAft>
              <a:buNone/>
              <a:defRPr>
                <a:solidFill>
                  <a:srgbClr val="888888"/>
                </a:solidFill>
              </a:defRPr>
            </a:lvl4pPr>
            <a:lvl5pPr indent="0" lvl="4" marL="0" algn="r">
              <a:spcBef>
                <a:spcPts val="0"/>
              </a:spcBef>
              <a:spcAft>
                <a:spcPts val="0"/>
              </a:spcAft>
              <a:buNone/>
              <a:defRPr>
                <a:solidFill>
                  <a:srgbClr val="888888"/>
                </a:solidFill>
              </a:defRPr>
            </a:lvl5pPr>
            <a:lvl6pPr indent="0" lvl="5" marL="0" algn="r">
              <a:spcBef>
                <a:spcPts val="0"/>
              </a:spcBef>
              <a:spcAft>
                <a:spcPts val="0"/>
              </a:spcAft>
              <a:buNone/>
              <a:defRPr>
                <a:solidFill>
                  <a:srgbClr val="888888"/>
                </a:solidFill>
              </a:defRPr>
            </a:lvl6pPr>
            <a:lvl7pPr indent="0" lvl="6" marL="0" algn="r">
              <a:spcBef>
                <a:spcPts val="0"/>
              </a:spcBef>
              <a:spcAft>
                <a:spcPts val="0"/>
              </a:spcAft>
              <a:buNone/>
              <a:defRPr>
                <a:solidFill>
                  <a:srgbClr val="888888"/>
                </a:solidFill>
              </a:defRPr>
            </a:lvl7pPr>
            <a:lvl8pPr indent="0" lvl="7" marL="0" algn="r">
              <a:spcBef>
                <a:spcPts val="0"/>
              </a:spcBef>
              <a:spcAft>
                <a:spcPts val="0"/>
              </a:spcAft>
              <a:buNone/>
              <a:defRPr>
                <a:solidFill>
                  <a:srgbClr val="888888"/>
                </a:solidFill>
              </a:defRPr>
            </a:lvl8pPr>
            <a:lvl9pPr indent="0" lvl="8" marL="0" algn="r">
              <a:spcBef>
                <a:spcPts val="0"/>
              </a:spcBef>
              <a:spcAft>
                <a:spcPts val="0"/>
              </a:spcAft>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5" name="Shape 45"/>
        <p:cNvGrpSpPr/>
        <p:nvPr/>
      </p:nvGrpSpPr>
      <p:grpSpPr>
        <a:xfrm>
          <a:off x="0" y="0"/>
          <a:ext cx="0" cy="0"/>
          <a:chOff x="0" y="0"/>
          <a:chExt cx="0" cy="0"/>
        </a:xfrm>
      </p:grpSpPr>
      <p:sp>
        <p:nvSpPr>
          <p:cNvPr id="46" name="Google Shape;46;p37"/>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37"/>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48" name="Google Shape;48;p37"/>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49" name="Google Shape;49;p3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solidFill>
                  <a:srgbClr val="888888"/>
                </a:solidFill>
              </a:defRPr>
            </a:lvl1pPr>
            <a:lvl2pPr indent="0" lvl="1" marL="0" algn="r">
              <a:spcBef>
                <a:spcPts val="0"/>
              </a:spcBef>
              <a:spcAft>
                <a:spcPts val="0"/>
              </a:spcAft>
              <a:buNone/>
              <a:defRPr>
                <a:solidFill>
                  <a:srgbClr val="888888"/>
                </a:solidFill>
              </a:defRPr>
            </a:lvl2pPr>
            <a:lvl3pPr indent="0" lvl="2" marL="0" algn="r">
              <a:spcBef>
                <a:spcPts val="0"/>
              </a:spcBef>
              <a:spcAft>
                <a:spcPts val="0"/>
              </a:spcAft>
              <a:buNone/>
              <a:defRPr>
                <a:solidFill>
                  <a:srgbClr val="888888"/>
                </a:solidFill>
              </a:defRPr>
            </a:lvl3pPr>
            <a:lvl4pPr indent="0" lvl="3" marL="0" algn="r">
              <a:spcBef>
                <a:spcPts val="0"/>
              </a:spcBef>
              <a:spcAft>
                <a:spcPts val="0"/>
              </a:spcAft>
              <a:buNone/>
              <a:defRPr>
                <a:solidFill>
                  <a:srgbClr val="888888"/>
                </a:solidFill>
              </a:defRPr>
            </a:lvl4pPr>
            <a:lvl5pPr indent="0" lvl="4" marL="0" algn="r">
              <a:spcBef>
                <a:spcPts val="0"/>
              </a:spcBef>
              <a:spcAft>
                <a:spcPts val="0"/>
              </a:spcAft>
              <a:buNone/>
              <a:defRPr>
                <a:solidFill>
                  <a:srgbClr val="888888"/>
                </a:solidFill>
              </a:defRPr>
            </a:lvl5pPr>
            <a:lvl6pPr indent="0" lvl="5" marL="0" algn="r">
              <a:spcBef>
                <a:spcPts val="0"/>
              </a:spcBef>
              <a:spcAft>
                <a:spcPts val="0"/>
              </a:spcAft>
              <a:buNone/>
              <a:defRPr>
                <a:solidFill>
                  <a:srgbClr val="888888"/>
                </a:solidFill>
              </a:defRPr>
            </a:lvl6pPr>
            <a:lvl7pPr indent="0" lvl="6" marL="0" algn="r">
              <a:spcBef>
                <a:spcPts val="0"/>
              </a:spcBef>
              <a:spcAft>
                <a:spcPts val="0"/>
              </a:spcAft>
              <a:buNone/>
              <a:defRPr>
                <a:solidFill>
                  <a:srgbClr val="888888"/>
                </a:solidFill>
              </a:defRPr>
            </a:lvl7pPr>
            <a:lvl8pPr indent="0" lvl="7" marL="0" algn="r">
              <a:spcBef>
                <a:spcPts val="0"/>
              </a:spcBef>
              <a:spcAft>
                <a:spcPts val="0"/>
              </a:spcAft>
              <a:buNone/>
              <a:defRPr>
                <a:solidFill>
                  <a:srgbClr val="888888"/>
                </a:solidFill>
              </a:defRPr>
            </a:lvl8pPr>
            <a:lvl9pPr indent="0" lvl="8" marL="0" algn="r">
              <a:spcBef>
                <a:spcPts val="0"/>
              </a:spcBef>
              <a:spcAft>
                <a:spcPts val="0"/>
              </a:spcAft>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sng"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000" u="none" cap="none" strike="noStrike">
                <a:solidFill>
                  <a:srgbClr val="707271"/>
                </a:solidFill>
                <a:latin typeface="Calibri"/>
                <a:ea typeface="Calibri"/>
                <a:cs typeface="Calibri"/>
                <a:sym typeface="Calibri"/>
              </a:defRPr>
            </a:lvl1pPr>
            <a:lvl2pPr indent="0" lvl="1" marL="0" marR="0" rtl="0" algn="r">
              <a:spcBef>
                <a:spcPts val="0"/>
              </a:spcBef>
              <a:spcAft>
                <a:spcPts val="0"/>
              </a:spcAft>
              <a:buNone/>
              <a:defRPr b="0" i="0" sz="1000" u="none" cap="none" strike="noStrike">
                <a:solidFill>
                  <a:srgbClr val="707271"/>
                </a:solidFill>
                <a:latin typeface="Calibri"/>
                <a:ea typeface="Calibri"/>
                <a:cs typeface="Calibri"/>
                <a:sym typeface="Calibri"/>
              </a:defRPr>
            </a:lvl2pPr>
            <a:lvl3pPr indent="0" lvl="2" marL="0" marR="0" rtl="0" algn="r">
              <a:spcBef>
                <a:spcPts val="0"/>
              </a:spcBef>
              <a:spcAft>
                <a:spcPts val="0"/>
              </a:spcAft>
              <a:buNone/>
              <a:defRPr b="0" i="0" sz="1000" u="none" cap="none" strike="noStrike">
                <a:solidFill>
                  <a:srgbClr val="707271"/>
                </a:solidFill>
                <a:latin typeface="Calibri"/>
                <a:ea typeface="Calibri"/>
                <a:cs typeface="Calibri"/>
                <a:sym typeface="Calibri"/>
              </a:defRPr>
            </a:lvl3pPr>
            <a:lvl4pPr indent="0" lvl="3" marL="0" marR="0" rtl="0" algn="r">
              <a:spcBef>
                <a:spcPts val="0"/>
              </a:spcBef>
              <a:spcAft>
                <a:spcPts val="0"/>
              </a:spcAft>
              <a:buNone/>
              <a:defRPr b="0" i="0" sz="1000" u="none" cap="none" strike="noStrike">
                <a:solidFill>
                  <a:srgbClr val="707271"/>
                </a:solidFill>
                <a:latin typeface="Calibri"/>
                <a:ea typeface="Calibri"/>
                <a:cs typeface="Calibri"/>
                <a:sym typeface="Calibri"/>
              </a:defRPr>
            </a:lvl4pPr>
            <a:lvl5pPr indent="0" lvl="4" marL="0" marR="0" rtl="0" algn="r">
              <a:spcBef>
                <a:spcPts val="0"/>
              </a:spcBef>
              <a:spcAft>
                <a:spcPts val="0"/>
              </a:spcAft>
              <a:buNone/>
              <a:defRPr b="0" i="0" sz="1000" u="none" cap="none" strike="noStrike">
                <a:solidFill>
                  <a:srgbClr val="707271"/>
                </a:solidFill>
                <a:latin typeface="Calibri"/>
                <a:ea typeface="Calibri"/>
                <a:cs typeface="Calibri"/>
                <a:sym typeface="Calibri"/>
              </a:defRPr>
            </a:lvl5pPr>
            <a:lvl6pPr indent="0" lvl="5" marL="0" marR="0" rtl="0" algn="r">
              <a:spcBef>
                <a:spcPts val="0"/>
              </a:spcBef>
              <a:spcAft>
                <a:spcPts val="0"/>
              </a:spcAft>
              <a:buNone/>
              <a:defRPr b="0" i="0" sz="1000" u="none" cap="none" strike="noStrike">
                <a:solidFill>
                  <a:srgbClr val="707271"/>
                </a:solidFill>
                <a:latin typeface="Calibri"/>
                <a:ea typeface="Calibri"/>
                <a:cs typeface="Calibri"/>
                <a:sym typeface="Calibri"/>
              </a:defRPr>
            </a:lvl6pPr>
            <a:lvl7pPr indent="0" lvl="6" marL="0" marR="0" rtl="0" algn="r">
              <a:spcBef>
                <a:spcPts val="0"/>
              </a:spcBef>
              <a:spcAft>
                <a:spcPts val="0"/>
              </a:spcAft>
              <a:buNone/>
              <a:defRPr b="0" i="0" sz="1000" u="none" cap="none" strike="noStrike">
                <a:solidFill>
                  <a:srgbClr val="707271"/>
                </a:solidFill>
                <a:latin typeface="Calibri"/>
                <a:ea typeface="Calibri"/>
                <a:cs typeface="Calibri"/>
                <a:sym typeface="Calibri"/>
              </a:defRPr>
            </a:lvl7pPr>
            <a:lvl8pPr indent="0" lvl="7" marL="0" marR="0" rtl="0" algn="r">
              <a:spcBef>
                <a:spcPts val="0"/>
              </a:spcBef>
              <a:spcAft>
                <a:spcPts val="0"/>
              </a:spcAft>
              <a:buNone/>
              <a:defRPr b="0" i="0" sz="1000" u="none" cap="none" strike="noStrike">
                <a:solidFill>
                  <a:srgbClr val="707271"/>
                </a:solidFill>
                <a:latin typeface="Calibri"/>
                <a:ea typeface="Calibri"/>
                <a:cs typeface="Calibri"/>
                <a:sym typeface="Calibri"/>
              </a:defRPr>
            </a:lvl8pPr>
            <a:lvl9pPr indent="0" lvl="8" marL="0" marR="0" rtl="0" algn="r">
              <a:spcBef>
                <a:spcPts val="0"/>
              </a:spcBef>
              <a:spcAft>
                <a:spcPts val="0"/>
              </a:spcAft>
              <a:buNone/>
              <a:defRPr b="0" i="0" sz="1000" u="none" cap="none" strike="noStrike">
                <a:solidFill>
                  <a:srgbClr val="70727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13" name="Google Shape;13;p28"/>
          <p:cNvSpPr/>
          <p:nvPr/>
        </p:nvSpPr>
        <p:spPr>
          <a:xfrm>
            <a:off x="457200" y="6530088"/>
            <a:ext cx="8229600" cy="21544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rgbClr val="707271"/>
              </a:buClr>
              <a:buSzPts val="200"/>
              <a:buFont typeface="Calibri"/>
              <a:buNone/>
            </a:pPr>
            <a:r>
              <a:rPr b="0" i="0" lang="en-US" sz="800" u="none" cap="none" strike="noStrike">
                <a:solidFill>
                  <a:srgbClr val="707271"/>
                </a:solidFill>
                <a:latin typeface="Calibri"/>
                <a:ea typeface="Calibri"/>
                <a:cs typeface="Calibri"/>
                <a:sym typeface="Calibri"/>
              </a:rPr>
              <a:t>©Copyright 2022 Foundation for Educational Administration, Inc. – LEGAL ONE</a:t>
            </a:r>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s://www.nj.gov/education/standards/dei/"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http://www.njpsa.org/legalonenj/" TargetMode="External"/><Relationship Id="rId4" Type="http://schemas.openxmlformats.org/officeDocument/2006/relationships/hyperlink" Target="mailto:legalone@njpsa.org?subject=LEGAL%20ONE" TargetMode="External"/><Relationship Id="rId5"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hyperlink" Target="http://njpsa.org/legalonenj/" TargetMode="External"/><Relationship Id="rId4" Type="http://schemas.openxmlformats.org/officeDocument/2006/relationships/hyperlink" Target="https://portal.njpsa.org/NJPSA/LEGAL_ONE_Content_Library_New.aspx" TargetMode="External"/><Relationship Id="rId5" Type="http://schemas.openxmlformats.org/officeDocument/2006/relationships/hyperlink" Target="https://portal.njpsa.org/store/calendarschedule.aspx" TargetMode="External"/><Relationship Id="rId6" Type="http://schemas.openxmlformats.org/officeDocument/2006/relationships/hyperlink" Target="https://portal.njpsa.org/NJPSA/LEGAL_ONE_Content_Library_New.aspx" TargetMode="External"/><Relationship Id="rId7" Type="http://schemas.openxmlformats.org/officeDocument/2006/relationships/image" Target="../media/image5.jpg"/><Relationship Id="rId8"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
          <p:cNvSpPr txBox="1"/>
          <p:nvPr>
            <p:ph type="ctrTitle"/>
          </p:nvPr>
        </p:nvSpPr>
        <p:spPr>
          <a:xfrm>
            <a:off x="685798" y="2439614"/>
            <a:ext cx="7772400" cy="1751386"/>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u="none"/>
              <a:t>HIB Law: Review of Changes in HIB Law and Related Statutes</a:t>
            </a:r>
            <a:br>
              <a:rPr b="1" lang="en-US"/>
            </a:br>
            <a:br>
              <a:rPr b="1" lang="en-US"/>
            </a:br>
            <a:endParaRPr sz="3600">
              <a:solidFill>
                <a:srgbClr val="3B8EDE"/>
              </a:solidFill>
            </a:endParaRPr>
          </a:p>
        </p:txBody>
      </p:sp>
      <p:sp>
        <p:nvSpPr>
          <p:cNvPr id="69" name="Google Shape;69;p1"/>
          <p:cNvSpPr txBox="1"/>
          <p:nvPr>
            <p:ph idx="1" type="subTitle"/>
          </p:nvPr>
        </p:nvSpPr>
        <p:spPr>
          <a:xfrm>
            <a:off x="1503452" y="3824977"/>
            <a:ext cx="6400800" cy="2933916"/>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707271"/>
              </a:buClr>
              <a:buSzPts val="3200"/>
              <a:buNone/>
            </a:pPr>
            <a:r>
              <a:t/>
            </a:r>
            <a:endParaRPr b="1">
              <a:solidFill>
                <a:srgbClr val="D87900"/>
              </a:solidFill>
            </a:endParaRPr>
          </a:p>
          <a:p>
            <a:pPr indent="0" lvl="0" marL="0" rtl="0" algn="ctr">
              <a:spcBef>
                <a:spcPts val="640"/>
              </a:spcBef>
              <a:spcAft>
                <a:spcPts val="0"/>
              </a:spcAft>
              <a:buClr>
                <a:srgbClr val="D87900"/>
              </a:buClr>
              <a:buSzPts val="3200"/>
              <a:buNone/>
            </a:pPr>
            <a:r>
              <a:rPr b="1" lang="en-US">
                <a:solidFill>
                  <a:srgbClr val="D87900"/>
                </a:solidFill>
              </a:rPr>
              <a:t>July 13, 2022</a:t>
            </a:r>
            <a:endParaRPr b="1" sz="2300">
              <a:solidFill>
                <a:schemeClr val="dk1"/>
              </a:solidFill>
            </a:endParaRPr>
          </a:p>
          <a:p>
            <a:pPr indent="0" lvl="0" marL="0" rtl="0" algn="ctr">
              <a:spcBef>
                <a:spcPts val="460"/>
              </a:spcBef>
              <a:spcAft>
                <a:spcPts val="0"/>
              </a:spcAft>
              <a:buClr>
                <a:srgbClr val="707271"/>
              </a:buClr>
              <a:buSzPts val="2300"/>
              <a:buNone/>
            </a:pPr>
            <a:r>
              <a:t/>
            </a:r>
            <a:endParaRPr b="1" sz="2300">
              <a:solidFill>
                <a:schemeClr val="dk1"/>
              </a:solidFill>
            </a:endParaRPr>
          </a:p>
          <a:p>
            <a:pPr indent="0" lvl="0" marL="0" rtl="0" algn="ctr">
              <a:spcBef>
                <a:spcPts val="480"/>
              </a:spcBef>
              <a:spcAft>
                <a:spcPts val="0"/>
              </a:spcAft>
              <a:buClr>
                <a:schemeClr val="dk1"/>
              </a:buClr>
              <a:buSzPts val="2400"/>
              <a:buNone/>
            </a:pPr>
            <a:r>
              <a:rPr b="1" lang="en-US" sz="2400">
                <a:solidFill>
                  <a:schemeClr val="dk1"/>
                </a:solidFill>
              </a:rPr>
              <a:t>David Nash, Esq.,</a:t>
            </a:r>
            <a:br>
              <a:rPr b="1" lang="en-US" sz="2300">
                <a:solidFill>
                  <a:srgbClr val="707271"/>
                </a:solidFill>
              </a:rPr>
            </a:br>
            <a:r>
              <a:rPr b="1" i="1" lang="en-US" sz="2000">
                <a:solidFill>
                  <a:schemeClr val="dk1"/>
                </a:solidFill>
              </a:rPr>
              <a:t>LEGAL ONE Director</a:t>
            </a:r>
            <a:endParaRPr/>
          </a:p>
        </p:txBody>
      </p:sp>
      <p:pic>
        <p:nvPicPr>
          <p:cNvPr id="70" name="Google Shape;70;p1"/>
          <p:cNvPicPr preferRelativeResize="0"/>
          <p:nvPr/>
        </p:nvPicPr>
        <p:blipFill rotWithShape="1">
          <a:blip r:embed="rId3">
            <a:alphaModFix/>
          </a:blip>
          <a:srcRect b="0" l="0" r="0" t="0"/>
          <a:stretch/>
        </p:blipFill>
        <p:spPr>
          <a:xfrm>
            <a:off x="1219200" y="379570"/>
            <a:ext cx="6705600" cy="1488165"/>
          </a:xfrm>
          <a:prstGeom prst="rect">
            <a:avLst/>
          </a:prstGeom>
          <a:noFill/>
          <a:ln>
            <a:noFill/>
          </a:ln>
        </p:spPr>
      </p:pic>
      <p:sp>
        <p:nvSpPr>
          <p:cNvPr id="71" name="Google Shape;71;p1"/>
          <p:cNvSpPr txBox="1"/>
          <p:nvPr/>
        </p:nvSpPr>
        <p:spPr>
          <a:xfrm>
            <a:off x="1510671" y="1611698"/>
            <a:ext cx="6122655" cy="981151"/>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dk1"/>
              </a:buClr>
              <a:buSzPts val="2000"/>
              <a:buFont typeface="Arial"/>
              <a:buNone/>
            </a:pPr>
            <a:r>
              <a:rPr b="1" i="1" lang="en-US" sz="2000" u="none" cap="none" strike="noStrike">
                <a:solidFill>
                  <a:schemeClr val="dk1"/>
                </a:solidFill>
                <a:latin typeface="Calibri"/>
                <a:ea typeface="Calibri"/>
                <a:cs typeface="Calibri"/>
                <a:sym typeface="Calibri"/>
              </a:rPr>
              <a:t>L</a:t>
            </a:r>
            <a:r>
              <a:rPr b="0" i="1" lang="en-US" sz="2000" u="none" cap="none" strike="noStrike">
                <a:solidFill>
                  <a:srgbClr val="7F7F7F"/>
                </a:solidFill>
                <a:latin typeface="Calibri"/>
                <a:ea typeface="Calibri"/>
                <a:cs typeface="Calibri"/>
                <a:sym typeface="Calibri"/>
              </a:rPr>
              <a:t>aw, </a:t>
            </a:r>
            <a:r>
              <a:rPr b="1" i="1" lang="en-US" sz="2000" u="none" cap="none" strike="noStrike">
                <a:solidFill>
                  <a:schemeClr val="dk1"/>
                </a:solidFill>
                <a:latin typeface="Calibri"/>
                <a:ea typeface="Calibri"/>
                <a:cs typeface="Calibri"/>
                <a:sym typeface="Calibri"/>
              </a:rPr>
              <a:t>E</a:t>
            </a:r>
            <a:r>
              <a:rPr b="0" i="1" lang="en-US" sz="2000" u="none" cap="none" strike="noStrike">
                <a:solidFill>
                  <a:srgbClr val="7F7F7F"/>
                </a:solidFill>
                <a:latin typeface="Calibri"/>
                <a:ea typeface="Calibri"/>
                <a:cs typeface="Calibri"/>
                <a:sym typeface="Calibri"/>
              </a:rPr>
              <a:t>thics and </a:t>
            </a:r>
            <a:r>
              <a:rPr b="1" i="1" lang="en-US" sz="2000" u="none" cap="none" strike="noStrike">
                <a:solidFill>
                  <a:schemeClr val="dk1"/>
                </a:solidFill>
                <a:latin typeface="Calibri"/>
                <a:ea typeface="Calibri"/>
                <a:cs typeface="Calibri"/>
                <a:sym typeface="Calibri"/>
              </a:rPr>
              <a:t>G</a:t>
            </a:r>
            <a:r>
              <a:rPr b="0" i="1" lang="en-US" sz="2000" u="none" cap="none" strike="noStrike">
                <a:solidFill>
                  <a:srgbClr val="7F7F7F"/>
                </a:solidFill>
                <a:latin typeface="Calibri"/>
                <a:ea typeface="Calibri"/>
                <a:cs typeface="Calibri"/>
                <a:sym typeface="Calibri"/>
              </a:rPr>
              <a:t>overnance for </a:t>
            </a:r>
            <a:r>
              <a:rPr b="1" i="1" lang="en-US" sz="2000" u="none" cap="none" strike="noStrike">
                <a:solidFill>
                  <a:schemeClr val="dk1"/>
                </a:solidFill>
                <a:latin typeface="Calibri"/>
                <a:ea typeface="Calibri"/>
                <a:cs typeface="Calibri"/>
                <a:sym typeface="Calibri"/>
              </a:rPr>
              <a:t>A</a:t>
            </a:r>
            <a:r>
              <a:rPr b="0" i="1" lang="en-US" sz="2000" u="none" cap="none" strike="noStrike">
                <a:solidFill>
                  <a:srgbClr val="7F7F7F"/>
                </a:solidFill>
                <a:latin typeface="Calibri"/>
                <a:ea typeface="Calibri"/>
                <a:cs typeface="Calibri"/>
                <a:sym typeface="Calibri"/>
              </a:rPr>
              <a:t>ll </a:t>
            </a:r>
            <a:r>
              <a:rPr b="1" i="1" lang="en-US" sz="2000" u="none" cap="none" strike="noStrike">
                <a:solidFill>
                  <a:schemeClr val="dk1"/>
                </a:solidFill>
                <a:latin typeface="Calibri"/>
                <a:ea typeface="Calibri"/>
                <a:cs typeface="Calibri"/>
                <a:sym typeface="Calibri"/>
              </a:rPr>
              <a:t>L</a:t>
            </a:r>
            <a:r>
              <a:rPr b="0" i="1" lang="en-US" sz="2000" u="none" cap="none" strike="noStrike">
                <a:solidFill>
                  <a:srgbClr val="7F7F7F"/>
                </a:solidFill>
                <a:latin typeface="Calibri"/>
                <a:ea typeface="Calibri"/>
                <a:cs typeface="Calibri"/>
                <a:sym typeface="Calibri"/>
              </a:rPr>
              <a:t>eaders, including an </a:t>
            </a:r>
            <a:r>
              <a:rPr b="1" i="1" lang="en-US" sz="2000" u="none" cap="none" strike="noStrike">
                <a:solidFill>
                  <a:schemeClr val="dk1"/>
                </a:solidFill>
                <a:latin typeface="Calibri"/>
                <a:ea typeface="Calibri"/>
                <a:cs typeface="Calibri"/>
                <a:sym typeface="Calibri"/>
              </a:rPr>
              <a:t>O</a:t>
            </a:r>
            <a:r>
              <a:rPr b="0" i="1" lang="en-US" sz="2000" u="none" cap="none" strike="noStrike">
                <a:solidFill>
                  <a:srgbClr val="7F7F7F"/>
                </a:solidFill>
                <a:latin typeface="Calibri"/>
                <a:ea typeface="Calibri"/>
                <a:cs typeface="Calibri"/>
                <a:sym typeface="Calibri"/>
              </a:rPr>
              <a:t>verview of </a:t>
            </a:r>
            <a:r>
              <a:rPr b="1" i="1" lang="en-US" sz="2000" u="none" cap="none" strike="noStrike">
                <a:solidFill>
                  <a:schemeClr val="dk1"/>
                </a:solidFill>
                <a:latin typeface="Calibri"/>
                <a:ea typeface="Calibri"/>
                <a:cs typeface="Calibri"/>
                <a:sym typeface="Calibri"/>
              </a:rPr>
              <a:t>N</a:t>
            </a:r>
            <a:r>
              <a:rPr b="0" i="1" lang="en-US" sz="2000" u="none" cap="none" strike="noStrike">
                <a:solidFill>
                  <a:srgbClr val="7F7F7F"/>
                </a:solidFill>
                <a:latin typeface="Calibri"/>
                <a:ea typeface="Calibri"/>
                <a:cs typeface="Calibri"/>
                <a:sym typeface="Calibri"/>
              </a:rPr>
              <a:t>ew and </a:t>
            </a:r>
            <a:r>
              <a:rPr b="1" i="1" lang="en-US" sz="2000" u="none" cap="none" strike="noStrike">
                <a:solidFill>
                  <a:schemeClr val="dk1"/>
                </a:solidFill>
                <a:latin typeface="Calibri"/>
                <a:ea typeface="Calibri"/>
                <a:cs typeface="Calibri"/>
                <a:sym typeface="Calibri"/>
              </a:rPr>
              <a:t>E</a:t>
            </a:r>
            <a:r>
              <a:rPr b="0" i="1" lang="en-US" sz="2000" u="none" cap="none" strike="noStrike">
                <a:solidFill>
                  <a:srgbClr val="7F7F7F"/>
                </a:solidFill>
                <a:latin typeface="Calibri"/>
                <a:ea typeface="Calibri"/>
                <a:cs typeface="Calibri"/>
                <a:sym typeface="Calibri"/>
              </a:rPr>
              <a:t>merging Issues</a:t>
            </a:r>
            <a:endParaRPr b="0" i="0" sz="2000" u="none" cap="none" strike="noStrike">
              <a:solidFill>
                <a:srgbClr val="7F7F7F"/>
              </a:solidFill>
              <a:latin typeface="Calibri"/>
              <a:ea typeface="Calibri"/>
              <a:cs typeface="Calibri"/>
              <a:sym typeface="Calibri"/>
            </a:endParaRPr>
          </a:p>
          <a:p>
            <a:pPr indent="-342900" lvl="0" marL="342900" marR="0" rtl="0" algn="l">
              <a:spcBef>
                <a:spcPts val="400"/>
              </a:spcBef>
              <a:spcAft>
                <a:spcPts val="0"/>
              </a:spcAft>
              <a:buClr>
                <a:schemeClr val="dk1"/>
              </a:buClr>
              <a:buSzPts val="2000"/>
              <a:buFont typeface="Arial"/>
              <a:buNone/>
            </a:pPr>
            <a:r>
              <a:t/>
            </a:r>
            <a:endParaRPr b="0" i="0" sz="2000" u="none" cap="none" strike="noStrike">
              <a:solidFill>
                <a:srgbClr val="FF0000"/>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S1790 (cont’d)</a:t>
            </a:r>
            <a:endParaRPr/>
          </a:p>
        </p:txBody>
      </p:sp>
      <p:sp>
        <p:nvSpPr>
          <p:cNvPr id="134" name="Google Shape;134;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en-US"/>
              <a:t>If student commits crime of “cyber-harassment,” creates option for municipal court to order that a minor, under age 16, along with a parent or guardian, attend a class or training to reduce tendency towards such behavior or raise awareness of dangers associated with cyber harassment.</a:t>
            </a:r>
            <a:endParaRPr/>
          </a:p>
          <a:p>
            <a:pPr indent="-342900" lvl="0" marL="342900" rtl="0" algn="l">
              <a:spcBef>
                <a:spcPts val="544"/>
              </a:spcBef>
              <a:spcAft>
                <a:spcPts val="0"/>
              </a:spcAft>
              <a:buClr>
                <a:schemeClr val="dk1"/>
              </a:buClr>
              <a:buSzPct val="100000"/>
              <a:buChar char="•"/>
            </a:pPr>
            <a:r>
              <a:rPr lang="en-US"/>
              <a:t>Provides that parent or guardian may be fined up to $100 for a first offense, and up to $500 for subsequent offenses for failing to comply with court order</a:t>
            </a:r>
            <a:endParaRPr/>
          </a:p>
          <a:p>
            <a:pPr indent="-342900" lvl="0" marL="342900" rtl="0" algn="l">
              <a:spcBef>
                <a:spcPts val="544"/>
              </a:spcBef>
              <a:spcAft>
                <a:spcPts val="0"/>
              </a:spcAft>
              <a:buClr>
                <a:schemeClr val="dk1"/>
              </a:buClr>
              <a:buSzPct val="100000"/>
              <a:buChar char="•"/>
            </a:pPr>
            <a:r>
              <a:rPr lang="en-US"/>
              <a:t>Creates potential for parent or guardian to be liable in a civil action if parent demonstrates willful or wanton disregard in the exercise of supervision of minor</a:t>
            </a:r>
            <a:endParaRPr/>
          </a:p>
        </p:txBody>
      </p:sp>
      <p:sp>
        <p:nvSpPr>
          <p:cNvPr id="135" name="Google Shape;135;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S1790 (cont’d)</a:t>
            </a:r>
            <a:endParaRPr/>
          </a:p>
        </p:txBody>
      </p:sp>
      <p:sp>
        <p:nvSpPr>
          <p:cNvPr id="141" name="Google Shape;141;p1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a:bodyPr>
          <a:lstStyle/>
          <a:p>
            <a:pPr indent="-342900" lvl="0" marL="342900" rtl="0" algn="l">
              <a:spcBef>
                <a:spcPts val="0"/>
              </a:spcBef>
              <a:spcAft>
                <a:spcPts val="0"/>
              </a:spcAft>
              <a:buClr>
                <a:schemeClr val="dk1"/>
              </a:buClr>
              <a:buSzPct val="100000"/>
              <a:buChar char="•"/>
            </a:pPr>
            <a:r>
              <a:rPr lang="en-US"/>
              <a:t>If school district policy permits preliminary determination to be made on whether to launch HIB investigation, then:</a:t>
            </a:r>
            <a:endParaRPr/>
          </a:p>
          <a:p>
            <a:pPr indent="-285750" lvl="1" marL="742950" rtl="0" algn="l">
              <a:spcBef>
                <a:spcPts val="518"/>
              </a:spcBef>
              <a:spcAft>
                <a:spcPts val="0"/>
              </a:spcAft>
              <a:buClr>
                <a:schemeClr val="dk1"/>
              </a:buClr>
              <a:buSzPct val="100000"/>
              <a:buChar char="–"/>
            </a:pPr>
            <a:r>
              <a:rPr lang="en-US"/>
              <a:t>Data on the number of times an incident was determined to be outside definition of HIB and not investigated</a:t>
            </a:r>
            <a:endParaRPr/>
          </a:p>
          <a:p>
            <a:pPr indent="-285750" lvl="1" marL="742950" rtl="0" algn="l">
              <a:spcBef>
                <a:spcPts val="518"/>
              </a:spcBef>
              <a:spcAft>
                <a:spcPts val="0"/>
              </a:spcAft>
              <a:buClr>
                <a:schemeClr val="dk1"/>
              </a:buClr>
              <a:buSzPct val="100000"/>
              <a:buChar char="–"/>
            </a:pPr>
            <a:r>
              <a:rPr lang="en-US"/>
              <a:t>NJDOE shall review data as part of state monitoring process</a:t>
            </a:r>
            <a:endParaRPr/>
          </a:p>
          <a:p>
            <a:pPr indent="-285750" lvl="1" marL="742950" rtl="0" algn="l">
              <a:spcBef>
                <a:spcPts val="518"/>
              </a:spcBef>
              <a:spcAft>
                <a:spcPts val="0"/>
              </a:spcAft>
              <a:buClr>
                <a:schemeClr val="dk1"/>
              </a:buClr>
              <a:buSzPct val="100000"/>
              <a:buChar char="–"/>
            </a:pPr>
            <a:r>
              <a:rPr lang="en-US"/>
              <a:t>Supt must be notified in writing of each determination and has authority to order HIB investigation</a:t>
            </a:r>
            <a:endParaRPr/>
          </a:p>
        </p:txBody>
      </p:sp>
      <p:sp>
        <p:nvSpPr>
          <p:cNvPr id="142" name="Google Shape;142;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S1790 (cont’d)</a:t>
            </a:r>
            <a:endParaRPr/>
          </a:p>
        </p:txBody>
      </p:sp>
      <p:sp>
        <p:nvSpPr>
          <p:cNvPr id="148" name="Google Shape;148;p1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Char char="•"/>
            </a:pPr>
            <a:r>
              <a:rPr lang="en-US"/>
              <a:t>Provides parameters for responding to first, second or subsequent acts of HIB by a student</a:t>
            </a:r>
            <a:endParaRPr/>
          </a:p>
          <a:p>
            <a:pPr indent="-285750" lvl="1" marL="742950" rtl="0" algn="l">
              <a:spcBef>
                <a:spcPts val="392"/>
              </a:spcBef>
              <a:spcAft>
                <a:spcPts val="0"/>
              </a:spcAft>
              <a:buClr>
                <a:schemeClr val="dk1"/>
              </a:buClr>
              <a:buSzPct val="100000"/>
              <a:buChar char="–"/>
            </a:pPr>
            <a:r>
              <a:rPr lang="en-US"/>
              <a:t>1</a:t>
            </a:r>
            <a:r>
              <a:rPr baseline="30000" lang="en-US"/>
              <a:t>st</a:t>
            </a:r>
            <a:r>
              <a:rPr lang="en-US"/>
              <a:t> offense – copy of investigation placed in student record, student may be subject to remedial measures (counseling, behavior intervention services, discipline determined by principal in consultation with appropriate staff)</a:t>
            </a:r>
            <a:endParaRPr/>
          </a:p>
          <a:p>
            <a:pPr indent="-285750" lvl="1" marL="742950" rtl="0" algn="l">
              <a:spcBef>
                <a:spcPts val="392"/>
              </a:spcBef>
              <a:spcAft>
                <a:spcPts val="0"/>
              </a:spcAft>
              <a:buClr>
                <a:schemeClr val="dk1"/>
              </a:buClr>
              <a:buSzPct val="100000"/>
              <a:buChar char="–"/>
            </a:pPr>
            <a:r>
              <a:rPr lang="en-US"/>
              <a:t>2</a:t>
            </a:r>
            <a:r>
              <a:rPr baseline="30000" lang="en-US"/>
              <a:t>nd</a:t>
            </a:r>
            <a:r>
              <a:rPr lang="en-US"/>
              <a:t> offense – Same as 1</a:t>
            </a:r>
            <a:r>
              <a:rPr baseline="30000" lang="en-US"/>
              <a:t>st</a:t>
            </a:r>
            <a:r>
              <a:rPr lang="en-US"/>
              <a:t> offense</a:t>
            </a:r>
            <a:endParaRPr/>
          </a:p>
          <a:p>
            <a:pPr indent="-285750" lvl="1" marL="742950" rtl="0" algn="l">
              <a:spcBef>
                <a:spcPts val="392"/>
              </a:spcBef>
              <a:spcAft>
                <a:spcPts val="0"/>
              </a:spcAft>
              <a:buClr>
                <a:schemeClr val="dk1"/>
              </a:buClr>
              <a:buSzPct val="100000"/>
              <a:buChar char="–"/>
            </a:pPr>
            <a:r>
              <a:rPr lang="en-US"/>
              <a:t>3</a:t>
            </a:r>
            <a:r>
              <a:rPr baseline="30000" lang="en-US"/>
              <a:t>rd</a:t>
            </a:r>
            <a:r>
              <a:rPr lang="en-US"/>
              <a:t> offense – Same as 1</a:t>
            </a:r>
            <a:r>
              <a:rPr baseline="30000" lang="en-US"/>
              <a:t>st</a:t>
            </a:r>
            <a:r>
              <a:rPr lang="en-US"/>
              <a:t> offense PLUS school principal required to develop individual student intervention plan which shall be approved by superintendent (may require parent and student to complete a class or training program)</a:t>
            </a:r>
            <a:endParaRPr/>
          </a:p>
          <a:p>
            <a:pPr indent="-285750" lvl="1" marL="742950" rtl="0" algn="l">
              <a:spcBef>
                <a:spcPts val="392"/>
              </a:spcBef>
              <a:spcAft>
                <a:spcPts val="0"/>
              </a:spcAft>
              <a:buClr>
                <a:schemeClr val="dk1"/>
              </a:buClr>
              <a:buSzPct val="100000"/>
              <a:buChar char="–"/>
            </a:pPr>
            <a:r>
              <a:rPr lang="en-US"/>
              <a:t>NOTE that law does appear to intend RETROACTIVE application of counting of incidents, OR counting incidents across districts</a:t>
            </a:r>
            <a:endParaRPr/>
          </a:p>
          <a:p>
            <a:pPr indent="-285750" lvl="1" marL="742950" rtl="0" algn="l">
              <a:spcBef>
                <a:spcPts val="392"/>
              </a:spcBef>
              <a:spcAft>
                <a:spcPts val="0"/>
              </a:spcAft>
              <a:buClr>
                <a:schemeClr val="dk1"/>
              </a:buClr>
              <a:buSzPct val="100000"/>
              <a:buChar char="–"/>
            </a:pPr>
            <a:r>
              <a:rPr lang="en-US"/>
              <a:t>Supt. and principal shall consult with law enforcement regarding reporting obligations under MOA</a:t>
            </a:r>
            <a:endParaRPr/>
          </a:p>
        </p:txBody>
      </p:sp>
      <p:sp>
        <p:nvSpPr>
          <p:cNvPr id="149" name="Google Shape;149;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S1790 (cont’d)</a:t>
            </a:r>
            <a:endParaRPr/>
          </a:p>
        </p:txBody>
      </p:sp>
      <p:sp>
        <p:nvSpPr>
          <p:cNvPr id="155" name="Google Shape;155;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en-US"/>
              <a:t>District must keep written record of date, time and manner whenever district notifies parent or guardian about alleged HIB incident</a:t>
            </a:r>
            <a:endParaRPr/>
          </a:p>
          <a:p>
            <a:pPr indent="-342900" lvl="0" marL="342900" rtl="0" algn="l">
              <a:spcBef>
                <a:spcPts val="496"/>
              </a:spcBef>
              <a:spcAft>
                <a:spcPts val="0"/>
              </a:spcAft>
              <a:buClr>
                <a:schemeClr val="dk1"/>
              </a:buClr>
              <a:buSzPct val="100000"/>
              <a:buChar char="•"/>
            </a:pPr>
            <a:r>
              <a:rPr lang="en-US"/>
              <a:t>Written reports of alleged HIB filed by staff member or contracted service provider shall be filed on a numbered form developed by NJDOE</a:t>
            </a:r>
            <a:endParaRPr/>
          </a:p>
          <a:p>
            <a:pPr indent="-342900" lvl="0" marL="342900" rtl="0" algn="l">
              <a:spcBef>
                <a:spcPts val="496"/>
              </a:spcBef>
              <a:spcAft>
                <a:spcPts val="0"/>
              </a:spcAft>
              <a:buClr>
                <a:schemeClr val="dk1"/>
              </a:buClr>
              <a:buSzPct val="100000"/>
              <a:buChar char="•"/>
            </a:pPr>
            <a:r>
              <a:rPr lang="en-US"/>
              <a:t>Form submitted promptly by principal to superintendent EVEN IF preliminary determination made not to do HIB investigation</a:t>
            </a:r>
            <a:endParaRPr/>
          </a:p>
          <a:p>
            <a:pPr indent="-285750" lvl="1" marL="742950" rtl="0" algn="l">
              <a:spcBef>
                <a:spcPts val="434"/>
              </a:spcBef>
              <a:spcAft>
                <a:spcPts val="0"/>
              </a:spcAft>
              <a:buClr>
                <a:schemeClr val="dk1"/>
              </a:buClr>
              <a:buSzPct val="100000"/>
              <a:buChar char="–"/>
            </a:pPr>
            <a:r>
              <a:rPr lang="en-US"/>
              <a:t>Kept on file at school, NOT part of student record unless incident results in discipline for other reasons or otherwise required to be maintained (educationally relevant)</a:t>
            </a:r>
            <a:endParaRPr/>
          </a:p>
          <a:p>
            <a:pPr indent="-285750" lvl="1" marL="742950" rtl="0" algn="l">
              <a:spcBef>
                <a:spcPts val="434"/>
              </a:spcBef>
              <a:spcAft>
                <a:spcPts val="0"/>
              </a:spcAft>
              <a:buClr>
                <a:schemeClr val="dk1"/>
              </a:buClr>
              <a:buSzPct val="100000"/>
              <a:buChar char="–"/>
            </a:pPr>
            <a:r>
              <a:rPr lang="en-US"/>
              <a:t>Must make forms available for online submission as part of anonymous reporting</a:t>
            </a:r>
            <a:endParaRPr/>
          </a:p>
        </p:txBody>
      </p:sp>
      <p:sp>
        <p:nvSpPr>
          <p:cNvPr id="156" name="Google Shape;156;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S1790 (cont’d)</a:t>
            </a:r>
            <a:endParaRPr/>
          </a:p>
        </p:txBody>
      </p:sp>
      <p:sp>
        <p:nvSpPr>
          <p:cNvPr id="162" name="Google Shape;162;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Requires districts to include on website the current version of the NJDOE document – Guidance for Parents on the Anti-Bullying Bill of Rights</a:t>
            </a:r>
            <a:endParaRPr/>
          </a:p>
          <a:p>
            <a:pPr indent="-342900" lvl="0" marL="342900" rtl="0" algn="l">
              <a:spcBef>
                <a:spcPts val="640"/>
              </a:spcBef>
              <a:spcAft>
                <a:spcPts val="0"/>
              </a:spcAft>
              <a:buClr>
                <a:schemeClr val="dk1"/>
              </a:buClr>
              <a:buSzPts val="3200"/>
              <a:buChar char="•"/>
            </a:pPr>
            <a:r>
              <a:rPr lang="en-US"/>
              <a:t>Creates position of School Climate State Coordinator in NJDOE</a:t>
            </a:r>
            <a:endParaRPr/>
          </a:p>
        </p:txBody>
      </p:sp>
      <p:sp>
        <p:nvSpPr>
          <p:cNvPr id="163" name="Google Shape;163;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S1790 (cont’d)</a:t>
            </a:r>
            <a:endParaRPr/>
          </a:p>
        </p:txBody>
      </p:sp>
      <p:sp>
        <p:nvSpPr>
          <p:cNvPr id="169" name="Google Shape;169;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Provisions on cyber harassment crime go into effect immediately</a:t>
            </a:r>
            <a:endParaRPr/>
          </a:p>
          <a:p>
            <a:pPr indent="-342900" lvl="0" marL="342900" rtl="0" algn="l">
              <a:spcBef>
                <a:spcPts val="640"/>
              </a:spcBef>
              <a:spcAft>
                <a:spcPts val="0"/>
              </a:spcAft>
              <a:buClr>
                <a:schemeClr val="dk1"/>
              </a:buClr>
              <a:buSzPts val="3200"/>
              <a:buChar char="•"/>
            </a:pPr>
            <a:r>
              <a:rPr lang="en-US"/>
              <a:t>Other provisions go into effect in July 2022</a:t>
            </a:r>
            <a:endParaRPr/>
          </a:p>
          <a:p>
            <a:pPr indent="0" lvl="0" marL="0" rtl="0" algn="l">
              <a:spcBef>
                <a:spcPts val="640"/>
              </a:spcBef>
              <a:spcAft>
                <a:spcPts val="0"/>
              </a:spcAft>
              <a:buClr>
                <a:schemeClr val="dk1"/>
              </a:buClr>
              <a:buSzPts val="3200"/>
              <a:buNone/>
            </a:pPr>
            <a:r>
              <a:t/>
            </a:r>
            <a:endParaRPr/>
          </a:p>
        </p:txBody>
      </p:sp>
      <p:sp>
        <p:nvSpPr>
          <p:cNvPr id="170" name="Google Shape;170;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Areas Requiring Revised Protocols</a:t>
            </a:r>
            <a:endParaRPr/>
          </a:p>
        </p:txBody>
      </p:sp>
      <p:sp>
        <p:nvSpPr>
          <p:cNvPr id="176" name="Google Shape;176;p1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en-US"/>
              <a:t>Parental Liability, required training</a:t>
            </a:r>
            <a:endParaRPr/>
          </a:p>
          <a:p>
            <a:pPr indent="-342900" lvl="0" marL="342900" rtl="0" algn="l">
              <a:spcBef>
                <a:spcPts val="496"/>
              </a:spcBef>
              <a:spcAft>
                <a:spcPts val="0"/>
              </a:spcAft>
              <a:buClr>
                <a:schemeClr val="dk1"/>
              </a:buClr>
              <a:buSzPct val="100000"/>
              <a:buChar char="•"/>
            </a:pPr>
            <a:r>
              <a:rPr lang="en-US"/>
              <a:t>Heightened Scrutiny of Preliminary Determinations</a:t>
            </a:r>
            <a:endParaRPr/>
          </a:p>
          <a:p>
            <a:pPr indent="-285750" lvl="1" marL="742950" rtl="0" algn="l">
              <a:spcBef>
                <a:spcPts val="434"/>
              </a:spcBef>
              <a:spcAft>
                <a:spcPts val="0"/>
              </a:spcAft>
              <a:buClr>
                <a:schemeClr val="dk1"/>
              </a:buClr>
              <a:buSzPct val="100000"/>
              <a:buChar char="–"/>
            </a:pPr>
            <a:r>
              <a:rPr lang="en-US"/>
              <a:t>Parental Notice</a:t>
            </a:r>
            <a:endParaRPr/>
          </a:p>
          <a:p>
            <a:pPr indent="-285750" lvl="1" marL="742950" rtl="0" algn="l">
              <a:spcBef>
                <a:spcPts val="434"/>
              </a:spcBef>
              <a:spcAft>
                <a:spcPts val="0"/>
              </a:spcAft>
              <a:buClr>
                <a:schemeClr val="dk1"/>
              </a:buClr>
              <a:buSzPct val="100000"/>
              <a:buChar char="–"/>
            </a:pPr>
            <a:r>
              <a:rPr lang="en-US"/>
              <a:t>Supt Notice</a:t>
            </a:r>
            <a:endParaRPr/>
          </a:p>
          <a:p>
            <a:pPr indent="-285750" lvl="1" marL="742950" rtl="0" algn="l">
              <a:spcBef>
                <a:spcPts val="434"/>
              </a:spcBef>
              <a:spcAft>
                <a:spcPts val="0"/>
              </a:spcAft>
              <a:buClr>
                <a:schemeClr val="dk1"/>
              </a:buClr>
              <a:buSzPct val="100000"/>
              <a:buChar char="–"/>
            </a:pPr>
            <a:r>
              <a:rPr lang="en-US"/>
              <a:t>Inclusion in State Monitoring</a:t>
            </a:r>
            <a:endParaRPr/>
          </a:p>
          <a:p>
            <a:pPr indent="-285750" lvl="1" marL="742950" rtl="0" algn="l">
              <a:spcBef>
                <a:spcPts val="434"/>
              </a:spcBef>
              <a:spcAft>
                <a:spcPts val="0"/>
              </a:spcAft>
              <a:buClr>
                <a:schemeClr val="dk1"/>
              </a:buClr>
              <a:buSzPct val="100000"/>
              <a:buChar char="–"/>
            </a:pPr>
            <a:r>
              <a:rPr lang="en-US"/>
              <a:t>Cannot do without policy authorizing it </a:t>
            </a:r>
            <a:endParaRPr/>
          </a:p>
          <a:p>
            <a:pPr indent="-285750" lvl="1" marL="742950" rtl="0" algn="l">
              <a:spcBef>
                <a:spcPts val="434"/>
              </a:spcBef>
              <a:spcAft>
                <a:spcPts val="0"/>
              </a:spcAft>
              <a:buClr>
                <a:schemeClr val="dk1"/>
              </a:buClr>
              <a:buSzPct val="100000"/>
              <a:buChar char="–"/>
            </a:pPr>
            <a:r>
              <a:rPr lang="en-US"/>
              <a:t>Cannot do informally </a:t>
            </a:r>
            <a:endParaRPr/>
          </a:p>
          <a:p>
            <a:pPr indent="-285750" lvl="1" marL="742950" rtl="0" algn="l">
              <a:spcBef>
                <a:spcPts val="434"/>
              </a:spcBef>
              <a:spcAft>
                <a:spcPts val="0"/>
              </a:spcAft>
              <a:buClr>
                <a:schemeClr val="dk1"/>
              </a:buClr>
              <a:buSzPct val="100000"/>
              <a:buChar char="–"/>
            </a:pPr>
            <a:r>
              <a:rPr lang="en-US"/>
              <a:t>Must assume allegations are true, ask if would be HIB</a:t>
            </a:r>
            <a:endParaRPr/>
          </a:p>
          <a:p>
            <a:pPr indent="-342900" lvl="0" marL="342900" rtl="0" algn="l">
              <a:spcBef>
                <a:spcPts val="496"/>
              </a:spcBef>
              <a:spcAft>
                <a:spcPts val="0"/>
              </a:spcAft>
              <a:buClr>
                <a:schemeClr val="dk1"/>
              </a:buClr>
              <a:buSzPct val="100000"/>
              <a:buChar char="•"/>
            </a:pPr>
            <a:r>
              <a:rPr lang="en-US"/>
              <a:t>District response to 1</a:t>
            </a:r>
            <a:r>
              <a:rPr baseline="30000" lang="en-US"/>
              <a:t>st</a:t>
            </a:r>
            <a:r>
              <a:rPr lang="en-US"/>
              <a:t>, 2</a:t>
            </a:r>
            <a:r>
              <a:rPr baseline="30000" lang="en-US"/>
              <a:t>nd</a:t>
            </a:r>
            <a:r>
              <a:rPr lang="en-US"/>
              <a:t>, 3</a:t>
            </a:r>
            <a:r>
              <a:rPr baseline="30000" lang="en-US"/>
              <a:t>rd</a:t>
            </a:r>
            <a:r>
              <a:rPr lang="en-US"/>
              <a:t> confirmed HIB incident</a:t>
            </a:r>
            <a:endParaRPr/>
          </a:p>
          <a:p>
            <a:pPr indent="-285750" lvl="1" marL="742950" rtl="0" algn="l">
              <a:spcBef>
                <a:spcPts val="434"/>
              </a:spcBef>
              <a:spcAft>
                <a:spcPts val="0"/>
              </a:spcAft>
              <a:buClr>
                <a:schemeClr val="dk1"/>
              </a:buClr>
              <a:buSzPct val="100000"/>
              <a:buChar char="–"/>
            </a:pPr>
            <a:r>
              <a:rPr lang="en-US"/>
              <a:t>Student Intervention Plans</a:t>
            </a:r>
            <a:endParaRPr/>
          </a:p>
          <a:p>
            <a:pPr indent="-285750" lvl="1" marL="742950" rtl="0" algn="l">
              <a:spcBef>
                <a:spcPts val="434"/>
              </a:spcBef>
              <a:spcAft>
                <a:spcPts val="0"/>
              </a:spcAft>
              <a:buClr>
                <a:schemeClr val="dk1"/>
              </a:buClr>
              <a:buSzPct val="100000"/>
              <a:buChar char="–"/>
            </a:pPr>
            <a:r>
              <a:rPr lang="en-US"/>
              <a:t>Alignment with IEP, BIP, other possible plans already developed such as I &amp; RS, plan in response to multiple suspensions, etc.</a:t>
            </a:r>
            <a:endParaRPr/>
          </a:p>
        </p:txBody>
      </p:sp>
      <p:sp>
        <p:nvSpPr>
          <p:cNvPr id="177" name="Google Shape;177;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Other Recent Changes in Law</a:t>
            </a:r>
            <a:endParaRPr/>
          </a:p>
        </p:txBody>
      </p:sp>
      <p:sp>
        <p:nvSpPr>
          <p:cNvPr id="183" name="Google Shape;183;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Hazing Policy</a:t>
            </a:r>
            <a:endParaRPr/>
          </a:p>
          <a:p>
            <a:pPr indent="-342900" lvl="0" marL="342900" rtl="0" algn="l">
              <a:spcBef>
                <a:spcPts val="640"/>
              </a:spcBef>
              <a:spcAft>
                <a:spcPts val="0"/>
              </a:spcAft>
              <a:buClr>
                <a:schemeClr val="dk1"/>
              </a:buClr>
              <a:buSzPts val="3200"/>
              <a:buChar char="•"/>
            </a:pPr>
            <a:r>
              <a:rPr lang="en-US"/>
              <a:t>Multiple Suspensions</a:t>
            </a:r>
            <a:endParaRPr/>
          </a:p>
          <a:p>
            <a:pPr indent="-342900" lvl="0" marL="342900" rtl="0" algn="l">
              <a:spcBef>
                <a:spcPts val="640"/>
              </a:spcBef>
              <a:spcAft>
                <a:spcPts val="0"/>
              </a:spcAft>
              <a:buClr>
                <a:schemeClr val="dk1"/>
              </a:buClr>
              <a:buSzPts val="3200"/>
              <a:buChar char="•"/>
            </a:pPr>
            <a:r>
              <a:rPr lang="en-US"/>
              <a:t>Student Surveys</a:t>
            </a:r>
            <a:endParaRPr/>
          </a:p>
          <a:p>
            <a:pPr indent="-342900" lvl="0" marL="342900" rtl="0" algn="l">
              <a:spcBef>
                <a:spcPts val="640"/>
              </a:spcBef>
              <a:spcAft>
                <a:spcPts val="0"/>
              </a:spcAft>
              <a:buClr>
                <a:schemeClr val="dk1"/>
              </a:buClr>
              <a:buSzPts val="3200"/>
              <a:buChar char="•"/>
            </a:pPr>
            <a:r>
              <a:rPr lang="en-US"/>
              <a:t>Navigating Sensitive Issues in the Curriculum</a:t>
            </a:r>
            <a:endParaRPr/>
          </a:p>
          <a:p>
            <a:pPr indent="-139700" lvl="0" marL="342900" rtl="0" algn="l">
              <a:spcBef>
                <a:spcPts val="640"/>
              </a:spcBef>
              <a:spcAft>
                <a:spcPts val="0"/>
              </a:spcAft>
              <a:buClr>
                <a:schemeClr val="dk1"/>
              </a:buClr>
              <a:buSzPts val="3200"/>
              <a:buNone/>
            </a:pPr>
            <a:r>
              <a:t/>
            </a:r>
            <a:endParaRPr/>
          </a:p>
        </p:txBody>
      </p:sp>
      <p:sp>
        <p:nvSpPr>
          <p:cNvPr id="184" name="Google Shape;184;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19"/>
          <p:cNvSpPr txBox="1"/>
          <p:nvPr/>
        </p:nvSpPr>
        <p:spPr>
          <a:xfrm>
            <a:off x="1428750" y="5772150"/>
            <a:ext cx="6286500" cy="230832"/>
          </a:xfrm>
          <a:prstGeom prst="rect">
            <a:avLst/>
          </a:prstGeom>
          <a:noFill/>
          <a:ln>
            <a:noFill/>
          </a:ln>
        </p:spPr>
        <p:txBody>
          <a:bodyPr anchorCtr="0" anchor="t" bIns="45700" lIns="34275" spcFirstLastPara="1" rIns="34275" wrap="square" tIns="45700">
            <a:spAutoFit/>
          </a:bodyPr>
          <a:lstStyle/>
          <a:p>
            <a:pPr indent="0" lvl="0" marL="0" marR="0" rtl="0" algn="l">
              <a:spcBef>
                <a:spcPts val="0"/>
              </a:spcBef>
              <a:spcAft>
                <a:spcPts val="0"/>
              </a:spcAft>
              <a:buNone/>
            </a:pPr>
            <a:r>
              <a:rPr b="1" i="0" lang="en-US" sz="900" u="none" cap="none" strike="noStrike">
                <a:solidFill>
                  <a:srgbClr val="FFFFFF"/>
                </a:solidFill>
                <a:latin typeface="Arial"/>
                <a:ea typeface="Arial"/>
                <a:cs typeface="Arial"/>
                <a:sym typeface="Arial"/>
              </a:rPr>
              <a:t>New Jersey School Boards Association – Serving Local Boards of Education Since 1914</a:t>
            </a:r>
            <a:endParaRPr/>
          </a:p>
        </p:txBody>
      </p:sp>
      <p:sp>
        <p:nvSpPr>
          <p:cNvPr id="190" name="Google Shape;190;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0" i="0" lang="en-US" sz="4400" u="sng" cap="none" strike="noStrike">
                <a:solidFill>
                  <a:schemeClr val="dk1"/>
                </a:solidFill>
                <a:latin typeface="Calibri"/>
                <a:ea typeface="Calibri"/>
                <a:cs typeface="Calibri"/>
                <a:sym typeface="Calibri"/>
              </a:rPr>
              <a:t>Legislative Update  </a:t>
            </a:r>
            <a:endParaRPr b="0" i="0" sz="4400" u="sng" cap="none" strike="noStrike">
              <a:solidFill>
                <a:schemeClr val="dk1"/>
              </a:solidFill>
              <a:latin typeface="Calibri"/>
              <a:ea typeface="Calibri"/>
              <a:cs typeface="Calibri"/>
              <a:sym typeface="Calibri"/>
            </a:endParaRPr>
          </a:p>
        </p:txBody>
      </p:sp>
      <p:sp>
        <p:nvSpPr>
          <p:cNvPr id="191" name="Google Shape;191;p1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47500" lnSpcReduction="20000"/>
          </a:bodyPr>
          <a:lstStyle/>
          <a:p>
            <a:pPr indent="-342931" lvl="0" marL="342900" rtl="0" algn="l">
              <a:spcBef>
                <a:spcPts val="0"/>
              </a:spcBef>
              <a:spcAft>
                <a:spcPts val="0"/>
              </a:spcAft>
              <a:buClr>
                <a:srgbClr val="3B8EDE"/>
              </a:buClr>
              <a:buSzPct val="100000"/>
              <a:buChar char="•"/>
            </a:pPr>
            <a:r>
              <a:rPr b="1" lang="en-US" sz="4100">
                <a:solidFill>
                  <a:srgbClr val="3B8EDE"/>
                </a:solidFill>
              </a:rPr>
              <a:t>P.L. 2021 c. 208 (8/24/2021) </a:t>
            </a:r>
            <a:r>
              <a:rPr lang="en-US" sz="4100"/>
              <a:t>Requires BOE </a:t>
            </a:r>
            <a:r>
              <a:rPr b="0" i="0" lang="en-US" sz="4100"/>
              <a:t>of school district with high school or middle school </a:t>
            </a:r>
            <a:r>
              <a:rPr lang="en-US" sz="4100"/>
              <a:t>to </a:t>
            </a:r>
            <a:r>
              <a:rPr b="0" i="0" lang="en-US" sz="4100"/>
              <a:t> provide a program for the enforcement of the policy against hazing and adopt appropriate penalties for violation of the policy</a:t>
            </a:r>
            <a:endParaRPr sz="4100"/>
          </a:p>
          <a:p>
            <a:pPr indent="-342931" lvl="0" marL="342900" rtl="0" algn="l">
              <a:spcBef>
                <a:spcPts val="389"/>
              </a:spcBef>
              <a:spcAft>
                <a:spcPts val="0"/>
              </a:spcAft>
              <a:buClr>
                <a:schemeClr val="dk1"/>
              </a:buClr>
              <a:buSzPct val="100000"/>
              <a:buChar char="•"/>
            </a:pPr>
            <a:r>
              <a:rPr lang="en-US" sz="4100"/>
              <a:t>P</a:t>
            </a:r>
            <a:r>
              <a:rPr b="0" i="0" lang="en-US" sz="4100"/>
              <a:t>enalties for violations of the policy may include:</a:t>
            </a:r>
            <a:endParaRPr sz="4100"/>
          </a:p>
          <a:p>
            <a:pPr indent="-285781" lvl="1" marL="742950" rtl="0" algn="l">
              <a:spcBef>
                <a:spcPts val="389"/>
              </a:spcBef>
              <a:spcAft>
                <a:spcPts val="0"/>
              </a:spcAft>
              <a:buClr>
                <a:schemeClr val="dk1"/>
              </a:buClr>
              <a:buSzPct val="100000"/>
              <a:buChar char="–"/>
            </a:pPr>
            <a:r>
              <a:rPr lang="en-US" sz="4100"/>
              <a:t>W</a:t>
            </a:r>
            <a:r>
              <a:rPr b="0" i="0" lang="en-US" sz="4100"/>
              <a:t>ithholding of diplomas or transcripts pending compliance with the rules;</a:t>
            </a:r>
            <a:endParaRPr sz="4100"/>
          </a:p>
          <a:p>
            <a:pPr indent="-285781" lvl="1" marL="742950" rtl="0" algn="l">
              <a:spcBef>
                <a:spcPts val="389"/>
              </a:spcBef>
              <a:spcAft>
                <a:spcPts val="0"/>
              </a:spcAft>
              <a:buClr>
                <a:schemeClr val="dk1"/>
              </a:buClr>
              <a:buSzPct val="100000"/>
              <a:buChar char="–"/>
            </a:pPr>
            <a:r>
              <a:rPr lang="en-US" sz="4100"/>
              <a:t>R</a:t>
            </a:r>
            <a:r>
              <a:rPr b="0" i="0" lang="en-US" sz="4100"/>
              <a:t>escission of permission for the organization or group, whose student members are being penalized under the anti-hazing policy, to operate on campus or school property or to otherwise operate under the sanction or recognition of the school district or nonpublic school; and</a:t>
            </a:r>
            <a:endParaRPr/>
          </a:p>
          <a:p>
            <a:pPr indent="-285781" lvl="1" marL="742950" rtl="0" algn="l">
              <a:spcBef>
                <a:spcPts val="389"/>
              </a:spcBef>
              <a:spcAft>
                <a:spcPts val="0"/>
              </a:spcAft>
              <a:buClr>
                <a:schemeClr val="dk1"/>
              </a:buClr>
              <a:buSzPct val="100000"/>
              <a:buChar char="–"/>
            </a:pPr>
            <a:r>
              <a:rPr lang="en-US" sz="4100"/>
              <a:t>I</a:t>
            </a:r>
            <a:r>
              <a:rPr b="0" i="0" lang="en-US" sz="4100"/>
              <a:t>mposition of probation, suspension, dismissal, or expulsion.</a:t>
            </a:r>
            <a:endParaRPr sz="4100"/>
          </a:p>
          <a:p>
            <a:pPr indent="-342931" lvl="0" marL="342900" rtl="0" algn="l">
              <a:spcBef>
                <a:spcPts val="389"/>
              </a:spcBef>
              <a:spcAft>
                <a:spcPts val="0"/>
              </a:spcAft>
              <a:buClr>
                <a:schemeClr val="dk1"/>
              </a:buClr>
              <a:buSzPct val="100000"/>
              <a:buChar char="•"/>
            </a:pPr>
            <a:r>
              <a:rPr b="0" i="0" lang="en-US" sz="4100"/>
              <a:t>A penalty imposed under this section shall be in addition to a penalty imposed for violation of any other school district or nonpublic school rule to which the violator may be subject.</a:t>
            </a:r>
            <a:endParaRPr/>
          </a:p>
          <a:p>
            <a:pPr indent="-342931" lvl="0" marL="342900" rtl="0" algn="l">
              <a:spcBef>
                <a:spcPts val="389"/>
              </a:spcBef>
              <a:spcAft>
                <a:spcPts val="0"/>
              </a:spcAft>
              <a:buClr>
                <a:schemeClr val="dk1"/>
              </a:buClr>
              <a:buSzPct val="100000"/>
              <a:buChar char="•"/>
            </a:pPr>
            <a:r>
              <a:rPr lang="en-US" sz="4100"/>
              <a:t>P</a:t>
            </a:r>
            <a:r>
              <a:rPr b="0" i="0" lang="en-US" sz="4100"/>
              <a:t>olicy adopted shall apply to each act conducted on or off campus if the acts are deemed to constitute hazing.</a:t>
            </a:r>
            <a:endParaRPr/>
          </a:p>
          <a:p>
            <a:pPr indent="-258445" lvl="0" marL="342900" rtl="0" algn="l">
              <a:spcBef>
                <a:spcPts val="266"/>
              </a:spcBef>
              <a:spcAft>
                <a:spcPts val="0"/>
              </a:spcAft>
              <a:buClr>
                <a:schemeClr val="dk1"/>
              </a:buClr>
              <a:buSzPct val="100000"/>
              <a:buNone/>
            </a:pPr>
            <a:r>
              <a:t/>
            </a:r>
            <a:endParaRPr sz="2800">
              <a:latin typeface="Calibri"/>
              <a:ea typeface="Calibri"/>
              <a:cs typeface="Calibri"/>
              <a:sym typeface="Calibri"/>
            </a:endParaRPr>
          </a:p>
        </p:txBody>
      </p:sp>
      <p:sp>
        <p:nvSpPr>
          <p:cNvPr id="192" name="Google Shape;192;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868D4"/>
              </a:buClr>
              <a:buSzPts val="3959"/>
              <a:buFont typeface="Calibri"/>
              <a:buNone/>
            </a:pPr>
            <a:r>
              <a:rPr lang="en-US" sz="4000">
                <a:solidFill>
                  <a:schemeClr val="dk1"/>
                </a:solidFill>
              </a:rPr>
              <a:t>New Legislation </a:t>
            </a:r>
            <a:r>
              <a:rPr lang="en-US" sz="4000"/>
              <a:t>– Student Suspension</a:t>
            </a:r>
            <a:endParaRPr sz="4000" u="sng">
              <a:solidFill>
                <a:schemeClr val="dk1"/>
              </a:solidFill>
            </a:endParaRPr>
          </a:p>
        </p:txBody>
      </p:sp>
      <p:sp>
        <p:nvSpPr>
          <p:cNvPr id="198" name="Google Shape;198;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520"/>
              </a:spcBef>
              <a:spcAft>
                <a:spcPts val="0"/>
              </a:spcAft>
              <a:buClr>
                <a:srgbClr val="3B8EDE"/>
              </a:buClr>
              <a:buSzPts val="2600"/>
              <a:buChar char="•"/>
            </a:pPr>
            <a:r>
              <a:rPr b="1" lang="en-US" sz="2600">
                <a:solidFill>
                  <a:srgbClr val="3B8EDE"/>
                </a:solidFill>
              </a:rPr>
              <a:t>P.L. 2019, c. 479 (1/21/2020) </a:t>
            </a:r>
            <a:r>
              <a:rPr lang="en-US" sz="2600"/>
              <a:t>- Requires principal convened meeting between student and appropriate </a:t>
            </a:r>
            <a:r>
              <a:rPr b="1" lang="en-US" sz="2600"/>
              <a:t>school personnel </a:t>
            </a:r>
            <a:r>
              <a:rPr lang="en-US" sz="2600"/>
              <a:t>after multiple suspensions or proposed expulsion from public school to identify behavior or health difficulties. Effective immediately.</a:t>
            </a:r>
            <a:endParaRPr/>
          </a:p>
          <a:p>
            <a:pPr indent="-285750" lvl="1" marL="742950" rtl="0" algn="l">
              <a:spcBef>
                <a:spcPts val="520"/>
              </a:spcBef>
              <a:spcAft>
                <a:spcPts val="0"/>
              </a:spcAft>
              <a:buClr>
                <a:schemeClr val="dk1"/>
              </a:buClr>
              <a:buSzPts val="2600"/>
              <a:buChar char="–"/>
            </a:pPr>
            <a:r>
              <a:rPr b="1" lang="en-US" sz="2600"/>
              <a:t>Personnel</a:t>
            </a:r>
            <a:r>
              <a:rPr lang="en-US" sz="2600"/>
              <a:t> - school psychologist, school counselor, school social worker, student assistance coordinator, or member of the school’s intervention and referral services team.</a:t>
            </a:r>
            <a:endParaRPr/>
          </a:p>
          <a:p>
            <a:pPr indent="-285750" lvl="1" marL="742950" rtl="0" algn="l">
              <a:spcBef>
                <a:spcPts val="520"/>
              </a:spcBef>
              <a:spcAft>
                <a:spcPts val="0"/>
              </a:spcAft>
              <a:buClr>
                <a:schemeClr val="dk1"/>
              </a:buClr>
              <a:buSzPts val="2600"/>
              <a:buChar char="–"/>
            </a:pPr>
            <a:r>
              <a:rPr lang="en-US" sz="2600"/>
              <a:t>Principal may convene meeting after first suspension if deemed appropriate.</a:t>
            </a:r>
            <a:endParaRPr/>
          </a:p>
          <a:p>
            <a:pPr indent="-165100" lvl="0" marL="342900" rtl="0" algn="l">
              <a:spcBef>
                <a:spcPts val="560"/>
              </a:spcBef>
              <a:spcAft>
                <a:spcPts val="0"/>
              </a:spcAft>
              <a:buClr>
                <a:schemeClr val="dk1"/>
              </a:buClr>
              <a:buSzPts val="2800"/>
              <a:buNone/>
            </a:pPr>
            <a:r>
              <a:t/>
            </a:r>
            <a:endParaRPr sz="2800"/>
          </a:p>
          <a:p>
            <a:pPr indent="-165100" lvl="0" marL="342900" rtl="0" algn="l">
              <a:spcBef>
                <a:spcPts val="560"/>
              </a:spcBef>
              <a:spcAft>
                <a:spcPts val="0"/>
              </a:spcAft>
              <a:buClr>
                <a:schemeClr val="dk1"/>
              </a:buClr>
              <a:buSzPts val="2800"/>
              <a:buNone/>
            </a:pPr>
            <a:r>
              <a:t/>
            </a:r>
            <a:endParaRPr sz="2800"/>
          </a:p>
          <a:p>
            <a:pPr indent="-165100" lvl="0" marL="342900" rtl="0" algn="l">
              <a:spcBef>
                <a:spcPts val="560"/>
              </a:spcBef>
              <a:spcAft>
                <a:spcPts val="0"/>
              </a:spcAft>
              <a:buClr>
                <a:schemeClr val="dk1"/>
              </a:buClr>
              <a:buSzPts val="2800"/>
              <a:buNone/>
            </a:pPr>
            <a:r>
              <a:t/>
            </a:r>
            <a:endParaRPr b="1" sz="2800"/>
          </a:p>
        </p:txBody>
      </p:sp>
      <p:sp>
        <p:nvSpPr>
          <p:cNvPr id="199" name="Google Shape;199;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alibri"/>
              <a:buNone/>
            </a:pPr>
            <a:r>
              <a:rPr b="1" lang="en-US" sz="4000"/>
              <a:t>DISCLAIMER</a:t>
            </a:r>
            <a:endParaRPr/>
          </a:p>
        </p:txBody>
      </p:sp>
      <p:sp>
        <p:nvSpPr>
          <p:cNvPr id="77" name="Google Shape;77;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1"/>
              </a:buClr>
              <a:buSzPts val="2200"/>
              <a:buNone/>
            </a:pPr>
            <a:r>
              <a:rPr lang="en-US" sz="2200"/>
              <a:t>This presentation is intended as a summary of law only and is not meant as legal advice. Please consult your attorney to obtain legal advice.</a:t>
            </a:r>
            <a:endParaRPr/>
          </a:p>
          <a:p>
            <a:pPr indent="0" lvl="0" marL="0" rtl="0" algn="ctr">
              <a:spcBef>
                <a:spcPts val="440"/>
              </a:spcBef>
              <a:spcAft>
                <a:spcPts val="0"/>
              </a:spcAft>
              <a:buClr>
                <a:schemeClr val="dk1"/>
              </a:buClr>
              <a:buSzPts val="2200"/>
              <a:buNone/>
            </a:pPr>
            <a:r>
              <a:t/>
            </a:r>
            <a:endParaRPr sz="2200"/>
          </a:p>
          <a:p>
            <a:pPr indent="0" lvl="0" marL="0" rtl="0" algn="ctr">
              <a:spcBef>
                <a:spcPts val="440"/>
              </a:spcBef>
              <a:spcAft>
                <a:spcPts val="0"/>
              </a:spcAft>
              <a:buClr>
                <a:schemeClr val="dk1"/>
              </a:buClr>
              <a:buSzPts val="2200"/>
              <a:buNone/>
            </a:pPr>
            <a:r>
              <a:t/>
            </a:r>
            <a:endParaRPr sz="2200"/>
          </a:p>
          <a:p>
            <a:pPr indent="0" lvl="0" marL="0" rtl="0" algn="ctr">
              <a:spcBef>
                <a:spcPts val="440"/>
              </a:spcBef>
              <a:spcAft>
                <a:spcPts val="0"/>
              </a:spcAft>
              <a:buClr>
                <a:schemeClr val="dk1"/>
              </a:buClr>
              <a:buSzPts val="2200"/>
              <a:buNone/>
            </a:pPr>
            <a:r>
              <a:t/>
            </a:r>
            <a:endParaRPr sz="2200"/>
          </a:p>
          <a:p>
            <a:pPr indent="0" lvl="0" marL="0" rtl="0" algn="ctr">
              <a:spcBef>
                <a:spcPts val="440"/>
              </a:spcBef>
              <a:spcAft>
                <a:spcPts val="0"/>
              </a:spcAft>
              <a:buClr>
                <a:schemeClr val="dk1"/>
              </a:buClr>
              <a:buSzPts val="2200"/>
              <a:buNone/>
            </a:pPr>
            <a:r>
              <a:t/>
            </a:r>
            <a:endParaRPr sz="2200"/>
          </a:p>
          <a:p>
            <a:pPr indent="0" lvl="0" marL="0" rtl="0" algn="ctr">
              <a:spcBef>
                <a:spcPts val="400"/>
              </a:spcBef>
              <a:spcAft>
                <a:spcPts val="0"/>
              </a:spcAft>
              <a:buClr>
                <a:schemeClr val="dk1"/>
              </a:buClr>
              <a:buSzPts val="2000"/>
              <a:buNone/>
            </a:pPr>
            <a:r>
              <a:rPr lang="en-US" sz="2000"/>
              <a:t>Participants are authorized to use the LEGAL ONE materials provided in this training to offer turnkey training within the respective participant's school district or place of employment, provided that participants provide proper credit to LEGAL ONE for having developed said materials and further provided that such turnkey training is offered at no charge.</a:t>
            </a:r>
            <a:endParaRPr/>
          </a:p>
          <a:p>
            <a:pPr indent="0" lvl="0" marL="0" rtl="0" algn="ctr">
              <a:spcBef>
                <a:spcPts val="440"/>
              </a:spcBef>
              <a:spcAft>
                <a:spcPts val="0"/>
              </a:spcAft>
              <a:buClr>
                <a:schemeClr val="dk1"/>
              </a:buClr>
              <a:buSzPts val="2200"/>
              <a:buNone/>
            </a:pPr>
            <a:r>
              <a:t/>
            </a:r>
            <a:endParaRPr sz="2200"/>
          </a:p>
        </p:txBody>
      </p:sp>
      <p:sp>
        <p:nvSpPr>
          <p:cNvPr id="78" name="Google Shape;78;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7F7F7F"/>
                </a:solidFill>
                <a:latin typeface="Calibri"/>
                <a:ea typeface="Calibri"/>
                <a:cs typeface="Calibri"/>
                <a:sym typeface="Calibri"/>
              </a:rPr>
              <a:t>‹#›</a:t>
            </a:fld>
            <a:endParaRPr>
              <a:solidFill>
                <a:srgbClr val="7F7F7F"/>
              </a:solidFill>
              <a:latin typeface="Calibri"/>
              <a:ea typeface="Calibri"/>
              <a:cs typeface="Calibri"/>
              <a:sym typeface="Calibri"/>
            </a:endParaRPr>
          </a:p>
        </p:txBody>
      </p:sp>
      <p:pic>
        <p:nvPicPr>
          <p:cNvPr descr="C:\Users\tmoore\AppData\Local\Microsoft\Windows\Temporary Internet Files\Content.IE5\8YGQJA2R\MC900318880[2].wmf" id="79" name="Google Shape;79;p2"/>
          <p:cNvPicPr preferRelativeResize="0"/>
          <p:nvPr/>
        </p:nvPicPr>
        <p:blipFill rotWithShape="1">
          <a:blip r:embed="rId3">
            <a:alphaModFix/>
          </a:blip>
          <a:srcRect b="0" l="0" r="0" t="0"/>
          <a:stretch/>
        </p:blipFill>
        <p:spPr>
          <a:xfrm>
            <a:off x="3931920" y="2959895"/>
            <a:ext cx="1280160" cy="1121664"/>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868D4"/>
              </a:buClr>
              <a:buSzPts val="3959"/>
              <a:buFont typeface="Calibri"/>
              <a:buNone/>
            </a:pPr>
            <a:r>
              <a:rPr lang="en-US" sz="4000">
                <a:solidFill>
                  <a:schemeClr val="dk1"/>
                </a:solidFill>
              </a:rPr>
              <a:t>New Legislation – Student Suspension</a:t>
            </a:r>
            <a:endParaRPr sz="4000" u="sng">
              <a:solidFill>
                <a:schemeClr val="dk1"/>
              </a:solidFill>
            </a:endParaRPr>
          </a:p>
        </p:txBody>
      </p:sp>
      <p:sp>
        <p:nvSpPr>
          <p:cNvPr id="205" name="Google Shape;205;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114300" rtl="0" algn="ctr">
              <a:spcBef>
                <a:spcPts val="520"/>
              </a:spcBef>
              <a:spcAft>
                <a:spcPts val="0"/>
              </a:spcAft>
              <a:buClr>
                <a:srgbClr val="3B8EDE"/>
              </a:buClr>
              <a:buSzPts val="2600"/>
              <a:buNone/>
            </a:pPr>
            <a:r>
              <a:rPr b="1" lang="en-US" sz="2600">
                <a:solidFill>
                  <a:srgbClr val="3B8EDE"/>
                </a:solidFill>
              </a:rPr>
              <a:t>P.L. 2019, c. 479 (1/21/2020) </a:t>
            </a:r>
            <a:endParaRPr sz="2600">
              <a:solidFill>
                <a:srgbClr val="3B8EDE"/>
              </a:solidFill>
            </a:endParaRPr>
          </a:p>
          <a:p>
            <a:pPr indent="-342900" lvl="0" marL="342900" rtl="0" algn="l">
              <a:spcBef>
                <a:spcPts val="520"/>
              </a:spcBef>
              <a:spcAft>
                <a:spcPts val="0"/>
              </a:spcAft>
              <a:buClr>
                <a:schemeClr val="dk1"/>
              </a:buClr>
              <a:buSzPts val="2600"/>
              <a:buChar char="•"/>
            </a:pPr>
            <a:r>
              <a:rPr lang="en-US" sz="2600"/>
              <a:t>Purpose of the meeting shall be to identify any behavior or health difficulties experienced by the student and, where appropriate, to provide supportive interventions or referrals to school or community resources that may assist the student in addressing the identified difficulties.</a:t>
            </a:r>
            <a:endParaRPr/>
          </a:p>
          <a:p>
            <a:pPr indent="-342900" lvl="0" marL="342900" rtl="0" algn="l">
              <a:spcBef>
                <a:spcPts val="520"/>
              </a:spcBef>
              <a:spcAft>
                <a:spcPts val="0"/>
              </a:spcAft>
              <a:buClr>
                <a:schemeClr val="dk1"/>
              </a:buClr>
              <a:buSzPts val="2600"/>
              <a:buChar char="•"/>
            </a:pPr>
            <a:r>
              <a:rPr lang="en-US" sz="2600"/>
              <a:t>Requirements DNA to removal from regular education program pursuant to Zero Tolerance for Guns Act or other instance in which the safety and security of other students or school staff requires the student’s immediate removal. </a:t>
            </a:r>
            <a:endParaRPr b="1" sz="2600"/>
          </a:p>
        </p:txBody>
      </p:sp>
      <p:sp>
        <p:nvSpPr>
          <p:cNvPr id="206" name="Google Shape;206;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New Legislation - Surveys</a:t>
            </a:r>
            <a:endParaRPr/>
          </a:p>
        </p:txBody>
      </p:sp>
      <p:sp>
        <p:nvSpPr>
          <p:cNvPr id="212" name="Google Shape;212;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rgbClr val="3B8EDE"/>
              </a:buClr>
              <a:buSzPct val="100000"/>
              <a:buChar char="•"/>
            </a:pPr>
            <a:r>
              <a:rPr b="1" lang="en-US">
                <a:solidFill>
                  <a:srgbClr val="3B8EDE"/>
                </a:solidFill>
              </a:rPr>
              <a:t>P.L. 2021, c. 156 </a:t>
            </a:r>
            <a:r>
              <a:rPr lang="en-US">
                <a:solidFill>
                  <a:srgbClr val="3B8EDE"/>
                </a:solidFill>
              </a:rPr>
              <a:t>- </a:t>
            </a:r>
            <a:r>
              <a:rPr lang="en-US"/>
              <a:t>This bill allows school districts to administer anonymous voluntary surveys concerning student health once prior written notification has been provided to parents and legal guardians. Specifically, the school district would be able to administer a survey concerning:</a:t>
            </a:r>
            <a:endParaRPr/>
          </a:p>
          <a:p>
            <a:pPr indent="-285750" lvl="1" marL="742950" rtl="0" algn="l">
              <a:spcBef>
                <a:spcPts val="518"/>
              </a:spcBef>
              <a:spcAft>
                <a:spcPts val="0"/>
              </a:spcAft>
              <a:buClr>
                <a:schemeClr val="dk1"/>
              </a:buClr>
              <a:buSzPct val="100000"/>
              <a:buChar char="–"/>
            </a:pPr>
            <a:r>
              <a:rPr lang="en-US"/>
              <a:t>the use of alcohol, tobacco, drugs, and vaping; </a:t>
            </a:r>
            <a:endParaRPr/>
          </a:p>
          <a:p>
            <a:pPr indent="-285750" lvl="1" marL="742950" rtl="0" algn="l">
              <a:spcBef>
                <a:spcPts val="518"/>
              </a:spcBef>
              <a:spcAft>
                <a:spcPts val="0"/>
              </a:spcAft>
              <a:buClr>
                <a:schemeClr val="dk1"/>
              </a:buClr>
              <a:buSzPct val="100000"/>
              <a:buChar char="–"/>
            </a:pPr>
            <a:r>
              <a:rPr lang="en-US"/>
              <a:t>sexual behavior and attitudes; </a:t>
            </a:r>
            <a:endParaRPr/>
          </a:p>
          <a:p>
            <a:pPr indent="-285750" lvl="1" marL="742950" rtl="0" algn="l">
              <a:spcBef>
                <a:spcPts val="518"/>
              </a:spcBef>
              <a:spcAft>
                <a:spcPts val="0"/>
              </a:spcAft>
              <a:buClr>
                <a:schemeClr val="dk1"/>
              </a:buClr>
              <a:buSzPct val="100000"/>
              <a:buChar char="–"/>
            </a:pPr>
            <a:r>
              <a:rPr lang="en-US"/>
              <a:t>behaviors that may contribute to intentional or unintentional injuries or violence; or </a:t>
            </a:r>
            <a:endParaRPr/>
          </a:p>
          <a:p>
            <a:pPr indent="-285750" lvl="1" marL="742950" rtl="0" algn="l">
              <a:spcBef>
                <a:spcPts val="518"/>
              </a:spcBef>
              <a:spcAft>
                <a:spcPts val="0"/>
              </a:spcAft>
              <a:buClr>
                <a:schemeClr val="dk1"/>
              </a:buClr>
              <a:buSzPct val="100000"/>
              <a:buChar char="–"/>
            </a:pPr>
            <a:r>
              <a:rPr lang="en-US"/>
              <a:t>physical activity and nutrition-related behaviors. </a:t>
            </a:r>
            <a:endParaRPr/>
          </a:p>
        </p:txBody>
      </p:sp>
      <p:sp>
        <p:nvSpPr>
          <p:cNvPr id="213" name="Google Shape;213;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3"/>
          <p:cNvSpPr txBox="1"/>
          <p:nvPr>
            <p:ph type="title"/>
          </p:nvPr>
        </p:nvSpPr>
        <p:spPr>
          <a:xfrm>
            <a:off x="457200" y="274638"/>
            <a:ext cx="8229600" cy="1143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4000"/>
              <a:buFont typeface="Calibri"/>
              <a:buNone/>
            </a:pPr>
            <a:r>
              <a:rPr lang="en-US" sz="4000" u="sng">
                <a:latin typeface="Calibri"/>
                <a:ea typeface="Calibri"/>
                <a:cs typeface="Calibri"/>
                <a:sym typeface="Calibri"/>
              </a:rPr>
              <a:t>P.L. 2021, c.32 - What the Statute Says</a:t>
            </a:r>
            <a:endParaRPr sz="4000" u="sng">
              <a:latin typeface="Calibri"/>
              <a:ea typeface="Calibri"/>
              <a:cs typeface="Calibri"/>
              <a:sym typeface="Calibri"/>
            </a:endParaRPr>
          </a:p>
        </p:txBody>
      </p:sp>
      <p:sp>
        <p:nvSpPr>
          <p:cNvPr id="219" name="Google Shape;219;p23"/>
          <p:cNvSpPr txBox="1"/>
          <p:nvPr>
            <p:ph idx="1" type="body"/>
          </p:nvPr>
        </p:nvSpPr>
        <p:spPr>
          <a:xfrm>
            <a:off x="457200" y="1219200"/>
            <a:ext cx="8229600" cy="50609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rgbClr val="3B8EDE"/>
              </a:buClr>
              <a:buSzPts val="2000"/>
              <a:buNone/>
            </a:pPr>
            <a:r>
              <a:rPr b="1" lang="en-US" sz="2000">
                <a:solidFill>
                  <a:srgbClr val="3B8EDE"/>
                </a:solidFill>
                <a:latin typeface="Calibri"/>
                <a:ea typeface="Calibri"/>
                <a:cs typeface="Calibri"/>
                <a:sym typeface="Calibri"/>
              </a:rPr>
              <a:t>C.18A:35-4.36a Curriculum to include instruction on diversity and inclusion. </a:t>
            </a:r>
            <a:endParaRPr b="1" sz="2000">
              <a:solidFill>
                <a:srgbClr val="3B8EDE"/>
              </a:solidFill>
              <a:latin typeface="Calibri"/>
              <a:ea typeface="Calibri"/>
              <a:cs typeface="Calibri"/>
              <a:sym typeface="Calibri"/>
            </a:endParaRPr>
          </a:p>
          <a:p>
            <a:pPr indent="0" lvl="0" marL="0" rtl="0" algn="l">
              <a:spcBef>
                <a:spcPts val="1200"/>
              </a:spcBef>
              <a:spcAft>
                <a:spcPts val="0"/>
              </a:spcAft>
              <a:buClr>
                <a:schemeClr val="dk1"/>
              </a:buClr>
              <a:buSzPts val="1600"/>
              <a:buNone/>
            </a:pPr>
            <a:r>
              <a:rPr lang="en-US" sz="1600">
                <a:solidFill>
                  <a:schemeClr val="dk1"/>
                </a:solidFill>
                <a:latin typeface="Calibri"/>
                <a:ea typeface="Calibri"/>
                <a:cs typeface="Calibri"/>
                <a:sym typeface="Calibri"/>
              </a:rPr>
              <a:t>1. a. Beginning in the 2021-2022 school year, each school district shall incorporate instruction on diversity and inclusion in an appropriate place in the curriculum of students in grades kindergarten through 12 as part of the district’s implementation of the New Jersey Student Learning Standards. </a:t>
            </a:r>
            <a:endParaRPr sz="1600">
              <a:solidFill>
                <a:schemeClr val="dk1"/>
              </a:solidFill>
              <a:latin typeface="Calibri"/>
              <a:ea typeface="Calibri"/>
              <a:cs typeface="Calibri"/>
              <a:sym typeface="Calibri"/>
            </a:endParaRPr>
          </a:p>
          <a:p>
            <a:pPr indent="0" lvl="0" marL="0" rtl="0" algn="l">
              <a:lnSpc>
                <a:spcPct val="100000"/>
              </a:lnSpc>
              <a:spcBef>
                <a:spcPts val="1200"/>
              </a:spcBef>
              <a:spcAft>
                <a:spcPts val="0"/>
              </a:spcAft>
              <a:buClr>
                <a:schemeClr val="dk1"/>
              </a:buClr>
              <a:buSzPts val="1600"/>
              <a:buNone/>
            </a:pPr>
            <a:r>
              <a:rPr lang="en-US" sz="1600">
                <a:solidFill>
                  <a:schemeClr val="dk1"/>
                </a:solidFill>
                <a:latin typeface="Calibri"/>
                <a:ea typeface="Calibri"/>
                <a:cs typeface="Calibri"/>
                <a:sym typeface="Calibri"/>
              </a:rPr>
              <a:t>b. The instruction shall: </a:t>
            </a:r>
            <a:endParaRPr sz="1600">
              <a:solidFill>
                <a:schemeClr val="dk1"/>
              </a:solidFill>
              <a:latin typeface="Calibri"/>
              <a:ea typeface="Calibri"/>
              <a:cs typeface="Calibri"/>
              <a:sym typeface="Calibri"/>
            </a:endParaRPr>
          </a:p>
          <a:p>
            <a:pPr indent="0" lvl="0" marL="457200" rtl="0" algn="l">
              <a:lnSpc>
                <a:spcPct val="100000"/>
              </a:lnSpc>
              <a:spcBef>
                <a:spcPts val="0"/>
              </a:spcBef>
              <a:spcAft>
                <a:spcPts val="0"/>
              </a:spcAft>
              <a:buClr>
                <a:schemeClr val="dk1"/>
              </a:buClr>
              <a:buSzPts val="1600"/>
              <a:buNone/>
            </a:pPr>
            <a:r>
              <a:rPr lang="en-US" sz="1600">
                <a:solidFill>
                  <a:schemeClr val="dk1"/>
                </a:solidFill>
                <a:latin typeface="Calibri"/>
                <a:ea typeface="Calibri"/>
                <a:cs typeface="Calibri"/>
                <a:sym typeface="Calibri"/>
              </a:rPr>
              <a:t>(1) highlight and promote diversity, including economic diversity, equity, inclusion, tolerance, and belonging in connection with gender and sexual orientation, race and ethnicity, disabilities, and religious tolerance; </a:t>
            </a:r>
            <a:endParaRPr sz="1600">
              <a:solidFill>
                <a:schemeClr val="dk1"/>
              </a:solidFill>
              <a:latin typeface="Calibri"/>
              <a:ea typeface="Calibri"/>
              <a:cs typeface="Calibri"/>
              <a:sym typeface="Calibri"/>
            </a:endParaRPr>
          </a:p>
          <a:p>
            <a:pPr indent="0" lvl="0" marL="457200" rtl="0" algn="l">
              <a:lnSpc>
                <a:spcPct val="100000"/>
              </a:lnSpc>
              <a:spcBef>
                <a:spcPts val="0"/>
              </a:spcBef>
              <a:spcAft>
                <a:spcPts val="0"/>
              </a:spcAft>
              <a:buClr>
                <a:schemeClr val="dk1"/>
              </a:buClr>
              <a:buSzPts val="1600"/>
              <a:buNone/>
            </a:pPr>
            <a:r>
              <a:rPr lang="en-US" sz="1600">
                <a:solidFill>
                  <a:schemeClr val="dk1"/>
                </a:solidFill>
                <a:latin typeface="Calibri"/>
                <a:ea typeface="Calibri"/>
                <a:cs typeface="Calibri"/>
                <a:sym typeface="Calibri"/>
              </a:rPr>
              <a:t>(2) examine the impact that unconscious bias and economic disparities have at both an individual level and on society as a whole; and </a:t>
            </a:r>
            <a:endParaRPr sz="1600">
              <a:solidFill>
                <a:schemeClr val="dk1"/>
              </a:solidFill>
              <a:latin typeface="Calibri"/>
              <a:ea typeface="Calibri"/>
              <a:cs typeface="Calibri"/>
              <a:sym typeface="Calibri"/>
            </a:endParaRPr>
          </a:p>
          <a:p>
            <a:pPr indent="0" lvl="0" marL="457200" rtl="0" algn="l">
              <a:lnSpc>
                <a:spcPct val="100000"/>
              </a:lnSpc>
              <a:spcBef>
                <a:spcPts val="0"/>
              </a:spcBef>
              <a:spcAft>
                <a:spcPts val="0"/>
              </a:spcAft>
              <a:buClr>
                <a:schemeClr val="dk1"/>
              </a:buClr>
              <a:buSzPts val="1600"/>
              <a:buNone/>
            </a:pPr>
            <a:r>
              <a:rPr lang="en-US" sz="1600">
                <a:solidFill>
                  <a:schemeClr val="dk1"/>
                </a:solidFill>
                <a:latin typeface="Calibri"/>
                <a:ea typeface="Calibri"/>
                <a:cs typeface="Calibri"/>
                <a:sym typeface="Calibri"/>
              </a:rPr>
              <a:t>(3) encourage safe, welcoming, and inclusive environments for all students regardless of race or ethnicity, sexual and gender identities, mental and physical disabilities, and religious beliefs. </a:t>
            </a:r>
            <a:endParaRPr sz="1600">
              <a:solidFill>
                <a:schemeClr val="dk1"/>
              </a:solidFill>
              <a:latin typeface="Calibri"/>
              <a:ea typeface="Calibri"/>
              <a:cs typeface="Calibri"/>
              <a:sym typeface="Calibri"/>
            </a:endParaRPr>
          </a:p>
          <a:p>
            <a:pPr indent="0" lvl="0" marL="457200" rtl="0" algn="l">
              <a:lnSpc>
                <a:spcPct val="100000"/>
              </a:lnSpc>
              <a:spcBef>
                <a:spcPts val="0"/>
              </a:spcBef>
              <a:spcAft>
                <a:spcPts val="0"/>
              </a:spcAft>
              <a:buClr>
                <a:schemeClr val="dk1"/>
              </a:buClr>
              <a:buSzPts val="1600"/>
              <a:buNone/>
            </a:pPr>
            <a:r>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600"/>
              <a:buNone/>
            </a:pPr>
            <a:r>
              <a:rPr lang="en-US" sz="1600">
                <a:solidFill>
                  <a:schemeClr val="dk1"/>
                </a:solidFill>
                <a:latin typeface="Calibri"/>
                <a:ea typeface="Calibri"/>
                <a:cs typeface="Calibri"/>
                <a:sym typeface="Calibri"/>
              </a:rPr>
              <a:t>c. The Commissioner of Education shall provide school districts with sample learning activities and resources designed to promote diversity and inclusion. </a:t>
            </a:r>
            <a:endParaRPr sz="1600">
              <a:solidFill>
                <a:schemeClr val="dk1"/>
              </a:solidFill>
              <a:latin typeface="Calibri"/>
              <a:ea typeface="Calibri"/>
              <a:cs typeface="Calibri"/>
              <a:sym typeface="Calibri"/>
            </a:endParaRPr>
          </a:p>
          <a:p>
            <a:pPr indent="0" lvl="0" marL="0" rtl="0" algn="l">
              <a:spcBef>
                <a:spcPts val="1200"/>
              </a:spcBef>
              <a:spcAft>
                <a:spcPts val="1200"/>
              </a:spcAft>
              <a:buClr>
                <a:schemeClr val="dk1"/>
              </a:buClr>
              <a:buSzPts val="1600"/>
              <a:buNone/>
            </a:pPr>
            <a:r>
              <a:rPr lang="en-US" sz="1600">
                <a:solidFill>
                  <a:schemeClr val="dk1"/>
                </a:solidFill>
                <a:latin typeface="Calibri"/>
                <a:ea typeface="Calibri"/>
                <a:cs typeface="Calibri"/>
                <a:sym typeface="Calibri"/>
              </a:rPr>
              <a:t>2. This act shall take effect immediately. Approved March 1, 2021</a:t>
            </a:r>
            <a:endParaRPr sz="1600">
              <a:solidFill>
                <a:schemeClr val="dk1"/>
              </a:solidFill>
              <a:latin typeface="Calibri"/>
              <a:ea typeface="Calibri"/>
              <a:cs typeface="Calibri"/>
              <a:sym typeface="Calibri"/>
            </a:endParaRPr>
          </a:p>
        </p:txBody>
      </p:sp>
      <p:sp>
        <p:nvSpPr>
          <p:cNvPr id="220" name="Google Shape;220;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US" sz="4400">
                <a:latin typeface="Calibri"/>
                <a:ea typeface="Calibri"/>
                <a:cs typeface="Calibri"/>
                <a:sym typeface="Calibri"/>
              </a:rPr>
              <a:t>Foreseeable Legal Issues Related to Implementing Ch. 32</a:t>
            </a:r>
            <a:endParaRPr/>
          </a:p>
        </p:txBody>
      </p:sp>
      <p:sp>
        <p:nvSpPr>
          <p:cNvPr id="226" name="Google Shape;226;p2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84821"/>
              <a:buFont typeface="Calibri"/>
              <a:buChar char="●"/>
            </a:pPr>
            <a:r>
              <a:rPr lang="en-US" sz="3200">
                <a:solidFill>
                  <a:schemeClr val="dk1"/>
                </a:solidFill>
                <a:latin typeface="Calibri"/>
                <a:ea typeface="Calibri"/>
                <a:cs typeface="Calibri"/>
                <a:sym typeface="Calibri"/>
              </a:rPr>
              <a:t>Student attempts to discuss current events that may be sensitive, potentially related to race, ethnicity, religion, gender identity, sexual orientation</a:t>
            </a:r>
            <a:endParaRPr/>
          </a:p>
          <a:p>
            <a:pPr indent="-342900" lvl="0" marL="342900" rtl="0" algn="l">
              <a:spcBef>
                <a:spcPts val="448"/>
              </a:spcBef>
              <a:spcAft>
                <a:spcPts val="0"/>
              </a:spcAft>
              <a:buClr>
                <a:schemeClr val="dk1"/>
              </a:buClr>
              <a:buSzPct val="84821"/>
              <a:buFont typeface="Calibri"/>
              <a:buChar char="●"/>
            </a:pPr>
            <a:r>
              <a:rPr lang="en-US" sz="3200">
                <a:solidFill>
                  <a:schemeClr val="dk1"/>
                </a:solidFill>
                <a:latin typeface="Calibri"/>
                <a:ea typeface="Calibri"/>
                <a:cs typeface="Calibri"/>
                <a:sym typeface="Calibri"/>
              </a:rPr>
              <a:t>Parental objections, attempt to opt out</a:t>
            </a:r>
            <a:endParaRPr/>
          </a:p>
          <a:p>
            <a:pPr indent="-342900" lvl="0" marL="342900" rtl="0" algn="l">
              <a:spcBef>
                <a:spcPts val="448"/>
              </a:spcBef>
              <a:spcAft>
                <a:spcPts val="0"/>
              </a:spcAft>
              <a:buClr>
                <a:schemeClr val="dk1"/>
              </a:buClr>
              <a:buSzPct val="84821"/>
              <a:buFont typeface="Calibri"/>
              <a:buChar char="●"/>
            </a:pPr>
            <a:r>
              <a:rPr lang="en-US" sz="3200">
                <a:solidFill>
                  <a:schemeClr val="dk1"/>
                </a:solidFill>
                <a:latin typeface="Calibri"/>
                <a:ea typeface="Calibri"/>
                <a:cs typeface="Calibri"/>
                <a:sym typeface="Calibri"/>
              </a:rPr>
              <a:t>Teacher/staff objections to implementing curriculum on religious/moral grounds</a:t>
            </a:r>
            <a:endParaRPr/>
          </a:p>
          <a:p>
            <a:pPr indent="-342900" lvl="0" marL="342900" rtl="0" algn="l">
              <a:spcBef>
                <a:spcPts val="448"/>
              </a:spcBef>
              <a:spcAft>
                <a:spcPts val="0"/>
              </a:spcAft>
              <a:buClr>
                <a:schemeClr val="dk1"/>
              </a:buClr>
              <a:buSzPct val="84821"/>
              <a:buFont typeface="Calibri"/>
              <a:buChar char="●"/>
            </a:pPr>
            <a:r>
              <a:rPr lang="en-US" sz="3200">
                <a:solidFill>
                  <a:schemeClr val="dk1"/>
                </a:solidFill>
                <a:latin typeface="Calibri"/>
                <a:ea typeface="Calibri"/>
                <a:cs typeface="Calibri"/>
                <a:sym typeface="Calibri"/>
              </a:rPr>
              <a:t>Ill-conceived teacher assignments that cause harm for students</a:t>
            </a:r>
            <a:endParaRPr/>
          </a:p>
          <a:p>
            <a:pPr indent="-342900" lvl="0" marL="342900" rtl="0" algn="l">
              <a:spcBef>
                <a:spcPts val="448"/>
              </a:spcBef>
              <a:spcAft>
                <a:spcPts val="0"/>
              </a:spcAft>
              <a:buClr>
                <a:schemeClr val="dk1"/>
              </a:buClr>
              <a:buSzPct val="84821"/>
              <a:buFont typeface="Calibri"/>
              <a:buChar char="●"/>
            </a:pPr>
            <a:r>
              <a:rPr lang="en-US" sz="3200">
                <a:solidFill>
                  <a:schemeClr val="dk1"/>
                </a:solidFill>
                <a:latin typeface="Calibri"/>
                <a:ea typeface="Calibri"/>
                <a:cs typeface="Calibri"/>
                <a:sym typeface="Calibri"/>
              </a:rPr>
              <a:t>Insensitive student comments linked to protected characteristics</a:t>
            </a:r>
            <a:endParaRPr/>
          </a:p>
          <a:p>
            <a:pPr indent="-342900" lvl="0" marL="342900" rtl="0" algn="l">
              <a:spcBef>
                <a:spcPts val="448"/>
              </a:spcBef>
              <a:spcAft>
                <a:spcPts val="0"/>
              </a:spcAft>
              <a:buClr>
                <a:schemeClr val="dk1"/>
              </a:buClr>
              <a:buSzPct val="84821"/>
              <a:buFont typeface="Calibri"/>
              <a:buChar char="●"/>
            </a:pPr>
            <a:r>
              <a:rPr lang="en-US" sz="3200">
                <a:solidFill>
                  <a:schemeClr val="dk1"/>
                </a:solidFill>
                <a:latin typeface="Calibri"/>
                <a:ea typeface="Calibri"/>
                <a:cs typeface="Calibri"/>
                <a:sym typeface="Calibri"/>
              </a:rPr>
              <a:t>Students sharing personal experiences and information regarding peers related to acts of discrimination</a:t>
            </a:r>
            <a:endParaRPr/>
          </a:p>
          <a:p>
            <a:pPr indent="-342900" lvl="0" marL="342900" rtl="0" algn="l">
              <a:spcBef>
                <a:spcPts val="448"/>
              </a:spcBef>
              <a:spcAft>
                <a:spcPts val="0"/>
              </a:spcAft>
              <a:buClr>
                <a:schemeClr val="dk1"/>
              </a:buClr>
              <a:buSzPct val="84821"/>
              <a:buFont typeface="Calibri"/>
              <a:buChar char="●"/>
            </a:pPr>
            <a:r>
              <a:rPr lang="en-US" sz="3200">
                <a:solidFill>
                  <a:schemeClr val="dk1"/>
                </a:solidFill>
                <a:latin typeface="Calibri"/>
                <a:ea typeface="Calibri"/>
                <a:cs typeface="Calibri"/>
                <a:sym typeface="Calibri"/>
              </a:rPr>
              <a:t>Board member objections, attempts to block implementation of curriculum</a:t>
            </a:r>
            <a:endParaRPr/>
          </a:p>
          <a:p>
            <a:pPr indent="-342900" lvl="0" marL="342900" rtl="0" algn="l">
              <a:spcBef>
                <a:spcPts val="448"/>
              </a:spcBef>
              <a:spcAft>
                <a:spcPts val="0"/>
              </a:spcAft>
              <a:buClr>
                <a:schemeClr val="dk1"/>
              </a:buClr>
              <a:buSzPct val="84821"/>
              <a:buFont typeface="Calibri"/>
              <a:buChar char="●"/>
            </a:pPr>
            <a:r>
              <a:rPr lang="en-US">
                <a:solidFill>
                  <a:schemeClr val="dk1"/>
                </a:solidFill>
                <a:latin typeface="Calibri"/>
                <a:ea typeface="Calibri"/>
                <a:cs typeface="Calibri"/>
                <a:sym typeface="Calibri"/>
              </a:rPr>
              <a:t>SEE NJDOE Diversity, Equity and Inclusion Resources page - </a:t>
            </a:r>
            <a:r>
              <a:rPr lang="en-US" u="sng">
                <a:solidFill>
                  <a:schemeClr val="dk1"/>
                </a:solidFill>
                <a:latin typeface="Calibri"/>
                <a:ea typeface="Calibri"/>
                <a:cs typeface="Calibri"/>
                <a:sym typeface="Calibri"/>
                <a:hlinkClick r:id="rId3">
                  <a:extLst>
                    <a:ext uri="{A12FA001-AC4F-418D-AE19-62706E023703}">
                      <ahyp:hlinkClr val="tx"/>
                    </a:ext>
                  </a:extLst>
                </a:hlinkClick>
              </a:rPr>
              <a:t>https://www.nj.gov/education/standards/dei/</a:t>
            </a:r>
            <a:r>
              <a:rPr lang="en-US">
                <a:solidFill>
                  <a:schemeClr val="dk1"/>
                </a:solidFill>
                <a:latin typeface="Calibri"/>
                <a:ea typeface="Calibri"/>
                <a:cs typeface="Calibri"/>
                <a:sym typeface="Calibri"/>
              </a:rPr>
              <a:t> </a:t>
            </a:r>
            <a:endParaRPr sz="3200">
              <a:solidFill>
                <a:schemeClr val="dk1"/>
              </a:solidFill>
              <a:latin typeface="Calibri"/>
              <a:ea typeface="Calibri"/>
              <a:cs typeface="Calibri"/>
              <a:sym typeface="Calibri"/>
            </a:endParaRPr>
          </a:p>
        </p:txBody>
      </p:sp>
      <p:sp>
        <p:nvSpPr>
          <p:cNvPr id="227" name="Google Shape;227;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New Legislation – AAPI Instruction</a:t>
            </a:r>
            <a:endParaRPr/>
          </a:p>
        </p:txBody>
      </p:sp>
      <p:sp>
        <p:nvSpPr>
          <p:cNvPr id="233" name="Google Shape;233;p2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b="1" lang="en-US"/>
              <a:t>P.L. 2021, c.416 </a:t>
            </a:r>
            <a:r>
              <a:rPr lang="en-US"/>
              <a:t>– Requires boards of education to include instruction on the history and contributions of Asian Americans and Pacific Islanders in an appropriate place in the curriculum grades K-12.  Must adopt inclusive instructional materials and seek input from Commission on Asian Heritage.  Goes into effect for the 2022-23 school year.</a:t>
            </a:r>
            <a:endParaRPr/>
          </a:p>
        </p:txBody>
      </p:sp>
      <p:sp>
        <p:nvSpPr>
          <p:cNvPr id="234" name="Google Shape;234;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26"/>
          <p:cNvSpPr txBox="1"/>
          <p:nvPr>
            <p:ph type="title"/>
          </p:nvPr>
        </p:nvSpPr>
        <p:spPr>
          <a:xfrm>
            <a:off x="-914400" y="457201"/>
            <a:ext cx="109728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alibri"/>
              <a:buNone/>
            </a:pPr>
            <a:r>
              <a:rPr lang="en-US" sz="4000"/>
              <a:t>Conclusion</a:t>
            </a:r>
            <a:endParaRPr/>
          </a:p>
        </p:txBody>
      </p:sp>
      <p:sp>
        <p:nvSpPr>
          <p:cNvPr id="241" name="Google Shape;241;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Font typeface="Arial"/>
              <a:buChar char="•"/>
            </a:pPr>
            <a:r>
              <a:rPr lang="en-US"/>
              <a:t>Thank you for choosing professional development with LEGAL ONE!</a:t>
            </a:r>
            <a:endParaRPr/>
          </a:p>
          <a:p>
            <a:pPr indent="-200660" lvl="0" marL="342900" rtl="0" algn="l">
              <a:spcBef>
                <a:spcPts val="448"/>
              </a:spcBef>
              <a:spcAft>
                <a:spcPts val="0"/>
              </a:spcAft>
              <a:buClr>
                <a:schemeClr val="dk1"/>
              </a:buClr>
              <a:buSzPct val="100000"/>
              <a:buFont typeface="Arial"/>
              <a:buNone/>
            </a:pPr>
            <a:r>
              <a:t/>
            </a:r>
            <a:endParaRPr/>
          </a:p>
          <a:p>
            <a:pPr indent="-342900" lvl="0" marL="342900" rtl="0" algn="l">
              <a:spcBef>
                <a:spcPts val="448"/>
              </a:spcBef>
              <a:spcAft>
                <a:spcPts val="0"/>
              </a:spcAft>
              <a:buClr>
                <a:schemeClr val="dk1"/>
              </a:buClr>
              <a:buSzPct val="100000"/>
              <a:buChar char="•"/>
            </a:pPr>
            <a:r>
              <a:rPr lang="en-US"/>
              <a:t>Visit our website for more courses that can support your work at </a:t>
            </a:r>
            <a:r>
              <a:rPr lang="en-US" u="sng">
                <a:solidFill>
                  <a:schemeClr val="hlink"/>
                </a:solidFill>
                <a:hlinkClick r:id="rId3"/>
              </a:rPr>
              <a:t>http://www.njpsa.org/legalonenj/</a:t>
            </a:r>
            <a:endParaRPr/>
          </a:p>
          <a:p>
            <a:pPr indent="-200660" lvl="0" marL="34290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en-US" sz="3200"/>
              <a:t>Participants are authorized to use the LEGAL ONE materials provided in this training to offer turnkey training within the respective participant's school district or place of employment, provided that participants provide proper credit to LEGAL ONE for having developed said materials and further provided that such turnkey training is offered at no charge.</a:t>
            </a:r>
            <a:endParaRPr/>
          </a:p>
          <a:p>
            <a:pPr indent="0" lvl="0" marL="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Char char="•"/>
            </a:pPr>
            <a:r>
              <a:rPr lang="en-US"/>
              <a:t>If you have any questions about this presentation or suggestions for future seminars, please send an email to </a:t>
            </a:r>
            <a:r>
              <a:rPr lang="en-US" u="sng">
                <a:solidFill>
                  <a:schemeClr val="hlink"/>
                </a:solidFill>
                <a:hlinkClick r:id="rId4"/>
              </a:rPr>
              <a:t>legalone@njpsa.org </a:t>
            </a:r>
            <a:endParaRPr/>
          </a:p>
          <a:p>
            <a:pPr indent="-342900" lvl="0" marL="34290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None/>
            </a:pPr>
            <a:r>
              <a:t/>
            </a:r>
            <a:endParaRPr/>
          </a:p>
          <a:p>
            <a:pPr indent="-200660" lvl="0" marL="342900" rtl="0" algn="l">
              <a:spcBef>
                <a:spcPts val="448"/>
              </a:spcBef>
              <a:spcAft>
                <a:spcPts val="0"/>
              </a:spcAft>
              <a:buClr>
                <a:schemeClr val="dk1"/>
              </a:buClr>
              <a:buSzPct val="100000"/>
              <a:buNone/>
            </a:pPr>
            <a:r>
              <a:t/>
            </a:r>
            <a:endParaRPr/>
          </a:p>
        </p:txBody>
      </p:sp>
      <p:sp>
        <p:nvSpPr>
          <p:cNvPr id="242" name="Google Shape;242;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Calibri"/>
                <a:ea typeface="Calibri"/>
                <a:cs typeface="Calibri"/>
                <a:sym typeface="Calibri"/>
              </a:rPr>
              <a:t>‹#›</a:t>
            </a:fld>
            <a:endParaRPr>
              <a:latin typeface="Calibri"/>
              <a:ea typeface="Calibri"/>
              <a:cs typeface="Calibri"/>
              <a:sym typeface="Calibri"/>
            </a:endParaRPr>
          </a:p>
        </p:txBody>
      </p:sp>
      <p:pic>
        <p:nvPicPr>
          <p:cNvPr descr="A picture containing drawing&#10;&#10;Description automatically generated" id="243" name="Google Shape;243;p26"/>
          <p:cNvPicPr preferRelativeResize="0"/>
          <p:nvPr/>
        </p:nvPicPr>
        <p:blipFill rotWithShape="1">
          <a:blip r:embed="rId5">
            <a:alphaModFix/>
          </a:blip>
          <a:srcRect b="0" l="0" r="0" t="0"/>
          <a:stretch/>
        </p:blipFill>
        <p:spPr>
          <a:xfrm>
            <a:off x="363921" y="354755"/>
            <a:ext cx="2590800" cy="602827"/>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27"/>
          <p:cNvSpPr txBox="1"/>
          <p:nvPr/>
        </p:nvSpPr>
        <p:spPr>
          <a:xfrm>
            <a:off x="458336" y="2573923"/>
            <a:ext cx="8153401" cy="32316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595"/>
              </a:buClr>
              <a:buSzPts val="2400"/>
              <a:buFont typeface="Calibri"/>
              <a:buNone/>
            </a:pPr>
            <a:r>
              <a:rPr b="1" i="0" lang="en-US" sz="2400" u="sng" cap="none" strike="noStrike">
                <a:solidFill>
                  <a:srgbClr val="003595"/>
                </a:solidFill>
                <a:latin typeface="Calibri"/>
                <a:ea typeface="Calibri"/>
                <a:cs typeface="Calibri"/>
                <a:sym typeface="Calibri"/>
                <a:hlinkClick r:id="rId3">
                  <a:extLst>
                    <a:ext uri="{A12FA001-AC4F-418D-AE19-62706E023703}">
                      <ahyp:hlinkClr val="tx"/>
                    </a:ext>
                  </a:extLst>
                </a:hlinkClick>
              </a:rPr>
              <a:t>LEGAL ONE</a:t>
            </a:r>
            <a:r>
              <a:rPr b="1" i="0" lang="en-US" sz="2400" u="none" cap="none" strike="noStrike">
                <a:solidFill>
                  <a:srgbClr val="003595"/>
                </a:solidFill>
                <a:latin typeface="Calibri"/>
                <a:ea typeface="Calibri"/>
                <a:cs typeface="Calibri"/>
                <a:sym typeface="Calibri"/>
              </a:rPr>
              <a:t> </a:t>
            </a:r>
            <a:r>
              <a:rPr b="0" i="0" lang="en-US" sz="2400" u="none" cap="none" strike="noStrike">
                <a:solidFill>
                  <a:srgbClr val="000000"/>
                </a:solidFill>
                <a:latin typeface="Calibri"/>
                <a:ea typeface="Calibri"/>
                <a:cs typeface="Calibri"/>
                <a:sym typeface="Calibri"/>
              </a:rPr>
              <a:t>is the leading provider of education law workshops, online courses, and webinars for school leaders and teachers on critical legal issues. New programs will be added throughout the year, so be sure to check out the </a:t>
            </a:r>
            <a:r>
              <a:rPr b="1" i="0" lang="en-US" sz="2400" u="sng" cap="none" strike="noStrike">
                <a:solidFill>
                  <a:srgbClr val="003595"/>
                </a:solidFill>
                <a:latin typeface="Calibri"/>
                <a:ea typeface="Calibri"/>
                <a:cs typeface="Calibri"/>
                <a:sym typeface="Calibri"/>
                <a:hlinkClick r:id="rId4">
                  <a:extLst>
                    <a:ext uri="{A12FA001-AC4F-418D-AE19-62706E023703}">
                      <ahyp:hlinkClr val="tx"/>
                    </a:ext>
                  </a:extLst>
                </a:hlinkClick>
              </a:rPr>
              <a:t>LEGAL ONE Content Library</a:t>
            </a:r>
            <a:r>
              <a:rPr b="0" i="0" lang="en-US" sz="2400" u="none" cap="none" strike="noStrike">
                <a:solidFill>
                  <a:srgbClr val="000000"/>
                </a:solidFill>
                <a:latin typeface="Calibri"/>
                <a:ea typeface="Calibri"/>
                <a:cs typeface="Calibri"/>
                <a:sym typeface="Calibri"/>
              </a:rPr>
              <a:t> for our latest legal professional learning offerings. </a:t>
            </a:r>
            <a:endParaRPr/>
          </a:p>
          <a:p>
            <a:pPr indent="0" lvl="0" marL="0" marR="0" rtl="0" algn="l">
              <a:lnSpc>
                <a:spcPct val="100000"/>
              </a:lnSpc>
              <a:spcBef>
                <a:spcPts val="0"/>
              </a:spcBef>
              <a:spcAft>
                <a:spcPts val="0"/>
              </a:spcAft>
              <a:buClr>
                <a:schemeClr val="dk1"/>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Calibri"/>
              <a:buNone/>
            </a:pPr>
            <a:r>
              <a:rPr b="0" i="0" lang="en-US" sz="1800" u="none" cap="none" strike="noStrike">
                <a:solidFill>
                  <a:srgbClr val="000000"/>
                </a:solidFill>
                <a:latin typeface="Calibri"/>
                <a:ea typeface="Calibri"/>
                <a:cs typeface="Calibri"/>
                <a:sym typeface="Calibri"/>
              </a:rPr>
              <a:t>For a full list of all of our upcoming workshops, please visit the</a:t>
            </a:r>
            <a:endParaRPr/>
          </a:p>
          <a:p>
            <a:pPr indent="0" lvl="0" marL="0" marR="0" rtl="0" algn="ctr">
              <a:lnSpc>
                <a:spcPct val="100000"/>
              </a:lnSpc>
              <a:spcBef>
                <a:spcPts val="0"/>
              </a:spcBef>
              <a:spcAft>
                <a:spcPts val="0"/>
              </a:spcAft>
              <a:buClr>
                <a:srgbClr val="003595"/>
              </a:buClr>
              <a:buSzPts val="1800"/>
              <a:buFont typeface="Calibri"/>
              <a:buNone/>
            </a:pPr>
            <a:r>
              <a:rPr b="1" i="0" lang="en-US" sz="1800" u="sng" cap="none" strike="noStrike">
                <a:solidFill>
                  <a:srgbClr val="003595"/>
                </a:solidFill>
                <a:latin typeface="Calibri"/>
                <a:ea typeface="Calibri"/>
                <a:cs typeface="Calibri"/>
                <a:sym typeface="Calibri"/>
                <a:hlinkClick r:id="rId5">
                  <a:extLst>
                    <a:ext uri="{A12FA001-AC4F-418D-AE19-62706E023703}">
                      <ahyp:hlinkClr val="tx"/>
                    </a:ext>
                  </a:extLst>
                </a:hlinkClick>
              </a:rPr>
              <a:t>Live Calendar for all of FEA (Including LEGAL ONE) </a:t>
            </a:r>
            <a:endParaRPr b="1" i="0" sz="1800" u="none" cap="none" strike="noStrike">
              <a:solidFill>
                <a:srgbClr val="003595"/>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600"/>
              <a:buFont typeface="Arial"/>
              <a:buNone/>
            </a:pPr>
            <a:r>
              <a:t/>
            </a:r>
            <a:endParaRPr b="0" i="0" sz="1600" u="none" cap="none" strike="noStrike">
              <a:solidFill>
                <a:srgbClr val="000000"/>
              </a:solidFill>
              <a:latin typeface="Calibri"/>
              <a:ea typeface="Calibri"/>
              <a:cs typeface="Calibri"/>
              <a:sym typeface="Calibri"/>
            </a:endParaRPr>
          </a:p>
        </p:txBody>
      </p:sp>
      <p:cxnSp>
        <p:nvCxnSpPr>
          <p:cNvPr id="249" name="Google Shape;249;p27"/>
          <p:cNvCxnSpPr/>
          <p:nvPr/>
        </p:nvCxnSpPr>
        <p:spPr>
          <a:xfrm>
            <a:off x="152400" y="5783795"/>
            <a:ext cx="8839200" cy="0"/>
          </a:xfrm>
          <a:prstGeom prst="straightConnector1">
            <a:avLst/>
          </a:prstGeom>
          <a:noFill/>
          <a:ln cap="flat" cmpd="sng" w="38100">
            <a:solidFill>
              <a:srgbClr val="D87900"/>
            </a:solidFill>
            <a:prstDash val="dot"/>
            <a:round/>
            <a:headEnd len="sm" w="sm" type="none"/>
            <a:tailEnd len="sm" w="sm" type="none"/>
          </a:ln>
        </p:spPr>
      </p:cxnSp>
      <p:sp>
        <p:nvSpPr>
          <p:cNvPr id="250" name="Google Shape;250;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707271"/>
              </a:buClr>
              <a:buSzPts val="1000"/>
              <a:buFont typeface="Calibri"/>
              <a:buNone/>
            </a:pPr>
            <a:fld id="{00000000-1234-1234-1234-123412341234}" type="slidenum">
              <a:rPr b="0" i="0" lang="en-US" sz="1000" u="none" cap="none" strike="noStrike">
                <a:solidFill>
                  <a:srgbClr val="707271"/>
                </a:solidFill>
                <a:latin typeface="Calibri"/>
                <a:ea typeface="Calibri"/>
                <a:cs typeface="Calibri"/>
                <a:sym typeface="Calibri"/>
              </a:rPr>
              <a:t>‹#›</a:t>
            </a:fld>
            <a:endParaRPr b="0" i="0" sz="1000" u="none" cap="none" strike="noStrike">
              <a:solidFill>
                <a:srgbClr val="707271"/>
              </a:solidFill>
              <a:latin typeface="Calibri"/>
              <a:ea typeface="Calibri"/>
              <a:cs typeface="Calibri"/>
              <a:sym typeface="Calibri"/>
            </a:endParaRPr>
          </a:p>
        </p:txBody>
      </p:sp>
      <p:cxnSp>
        <p:nvCxnSpPr>
          <p:cNvPr id="251" name="Google Shape;251;p27"/>
          <p:cNvCxnSpPr/>
          <p:nvPr/>
        </p:nvCxnSpPr>
        <p:spPr>
          <a:xfrm>
            <a:off x="228600" y="2291438"/>
            <a:ext cx="3124200" cy="0"/>
          </a:xfrm>
          <a:prstGeom prst="straightConnector1">
            <a:avLst/>
          </a:prstGeom>
          <a:noFill/>
          <a:ln cap="flat" cmpd="sng" w="38100">
            <a:solidFill>
              <a:srgbClr val="D87900"/>
            </a:solidFill>
            <a:prstDash val="dot"/>
            <a:round/>
            <a:headEnd len="sm" w="sm" type="none"/>
            <a:tailEnd len="sm" w="sm" type="none"/>
          </a:ln>
        </p:spPr>
      </p:cxnSp>
      <p:sp>
        <p:nvSpPr>
          <p:cNvPr id="252" name="Google Shape;252;p27"/>
          <p:cNvSpPr txBox="1"/>
          <p:nvPr/>
        </p:nvSpPr>
        <p:spPr>
          <a:xfrm>
            <a:off x="55294" y="5954137"/>
            <a:ext cx="8774317" cy="52322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Calibri"/>
              <a:buNone/>
            </a:pPr>
            <a:r>
              <a:rPr b="0" i="1" lang="en-US" sz="1400" u="none" cap="none" strike="noStrike">
                <a:solidFill>
                  <a:srgbClr val="000000"/>
                </a:solidFill>
                <a:latin typeface="Calibri"/>
                <a:ea typeface="Calibri"/>
                <a:cs typeface="Calibri"/>
                <a:sym typeface="Calibri"/>
              </a:rPr>
              <a:t>Please note that you do not have to be a member to attend our workshops. </a:t>
            </a:r>
            <a:r>
              <a:rPr b="1" i="1" lang="en-US" sz="1400" u="none" cap="none" strike="noStrike">
                <a:solidFill>
                  <a:srgbClr val="D87900"/>
                </a:solidFill>
                <a:latin typeface="Calibri"/>
                <a:ea typeface="Calibri"/>
                <a:cs typeface="Calibri"/>
                <a:sym typeface="Calibri"/>
              </a:rPr>
              <a:t>Everyone</a:t>
            </a:r>
            <a:r>
              <a:rPr b="0" i="1" lang="en-US" sz="1400" u="none" cap="none" strike="noStrike">
                <a:solidFill>
                  <a:srgbClr val="000000"/>
                </a:solidFill>
                <a:latin typeface="Calibri"/>
                <a:ea typeface="Calibri"/>
                <a:cs typeface="Calibri"/>
                <a:sym typeface="Calibri"/>
              </a:rPr>
              <a:t> is welcome to participate and take advantage of our outstanding professional learning opportunities. </a:t>
            </a:r>
            <a:endParaRPr/>
          </a:p>
        </p:txBody>
      </p:sp>
      <p:sp>
        <p:nvSpPr>
          <p:cNvPr id="253" name="Google Shape;253;p27"/>
          <p:cNvSpPr txBox="1"/>
          <p:nvPr/>
        </p:nvSpPr>
        <p:spPr>
          <a:xfrm>
            <a:off x="390096" y="1271896"/>
            <a:ext cx="2801203"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595"/>
              </a:buClr>
              <a:buSzPts val="3200"/>
              <a:buFont typeface="Calibri"/>
              <a:buNone/>
            </a:pPr>
            <a:r>
              <a:rPr b="1" i="0" lang="en-US" sz="3200" u="sng" cap="none" strike="noStrike">
                <a:solidFill>
                  <a:srgbClr val="003595"/>
                </a:solidFill>
                <a:latin typeface="Calibri"/>
                <a:ea typeface="Calibri"/>
                <a:cs typeface="Calibri"/>
                <a:sym typeface="Calibri"/>
                <a:hlinkClick r:id="rId6">
                  <a:extLst>
                    <a:ext uri="{A12FA001-AC4F-418D-AE19-62706E023703}">
                      <ahyp:hlinkClr val="tx"/>
                    </a:ext>
                  </a:extLst>
                </a:hlinkClick>
              </a:rPr>
              <a:t>Content Library</a:t>
            </a:r>
            <a:r>
              <a:rPr b="0" i="0" lang="en-US" sz="3200" u="none" cap="none" strike="noStrike">
                <a:solidFill>
                  <a:srgbClr val="000000"/>
                </a:solidFill>
                <a:latin typeface="Calibri"/>
                <a:ea typeface="Calibri"/>
                <a:cs typeface="Calibri"/>
                <a:sym typeface="Calibri"/>
              </a:rPr>
              <a:t> </a:t>
            </a:r>
            <a:endParaRPr/>
          </a:p>
        </p:txBody>
      </p:sp>
      <p:pic>
        <p:nvPicPr>
          <p:cNvPr id="254" name="Google Shape;254;p27"/>
          <p:cNvPicPr preferRelativeResize="0"/>
          <p:nvPr/>
        </p:nvPicPr>
        <p:blipFill rotWithShape="1">
          <a:blip r:embed="rId7">
            <a:alphaModFix/>
          </a:blip>
          <a:srcRect b="0" l="0" r="7963" t="0"/>
          <a:stretch/>
        </p:blipFill>
        <p:spPr>
          <a:xfrm>
            <a:off x="3463119" y="340002"/>
            <a:ext cx="5562600" cy="1949161"/>
          </a:xfrm>
          <a:prstGeom prst="rect">
            <a:avLst/>
          </a:prstGeom>
          <a:noFill/>
          <a:ln>
            <a:noFill/>
          </a:ln>
        </p:spPr>
      </p:pic>
      <p:pic>
        <p:nvPicPr>
          <p:cNvPr descr="A picture containing text, clipart&#10;&#10;Description automatically generated" id="255" name="Google Shape;255;p27"/>
          <p:cNvPicPr preferRelativeResize="0"/>
          <p:nvPr/>
        </p:nvPicPr>
        <p:blipFill rotWithShape="1">
          <a:blip r:embed="rId8">
            <a:alphaModFix/>
          </a:blip>
          <a:srcRect b="0" l="0" r="0" t="0"/>
          <a:stretch/>
        </p:blipFill>
        <p:spPr>
          <a:xfrm>
            <a:off x="262719" y="714599"/>
            <a:ext cx="3090081" cy="71921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4"/>
          <p:cNvSpPr txBox="1"/>
          <p:nvPr>
            <p:ph type="title"/>
          </p:nvPr>
        </p:nvSpPr>
        <p:spPr>
          <a:xfrm>
            <a:off x="457200" y="274638"/>
            <a:ext cx="8229600" cy="868362"/>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Overview</a:t>
            </a:r>
            <a:endParaRPr/>
          </a:p>
        </p:txBody>
      </p:sp>
      <p:sp>
        <p:nvSpPr>
          <p:cNvPr id="85" name="Google Shape;85;p4"/>
          <p:cNvSpPr txBox="1"/>
          <p:nvPr>
            <p:ph idx="1" type="body"/>
          </p:nvPr>
        </p:nvSpPr>
        <p:spPr>
          <a:xfrm>
            <a:off x="457200" y="1269320"/>
            <a:ext cx="8229600" cy="5207679"/>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HIB Definition</a:t>
            </a:r>
            <a:endParaRPr/>
          </a:p>
          <a:p>
            <a:pPr indent="-342900" lvl="0" marL="342900" rtl="0" algn="l">
              <a:spcBef>
                <a:spcPts val="640"/>
              </a:spcBef>
              <a:spcAft>
                <a:spcPts val="0"/>
              </a:spcAft>
              <a:buClr>
                <a:schemeClr val="dk1"/>
              </a:buClr>
              <a:buSzPts val="3200"/>
              <a:buChar char="•"/>
            </a:pPr>
            <a:r>
              <a:rPr lang="en-US"/>
              <a:t>Revisions to HIB Law</a:t>
            </a:r>
            <a:endParaRPr/>
          </a:p>
          <a:p>
            <a:pPr indent="-342900" lvl="0" marL="342900" rtl="0" algn="l">
              <a:spcBef>
                <a:spcPts val="640"/>
              </a:spcBef>
              <a:spcAft>
                <a:spcPts val="0"/>
              </a:spcAft>
              <a:buClr>
                <a:schemeClr val="dk1"/>
              </a:buClr>
              <a:buSzPts val="3200"/>
              <a:buChar char="•"/>
            </a:pPr>
            <a:r>
              <a:rPr lang="en-US"/>
              <a:t>Related Changes in Law</a:t>
            </a:r>
            <a:endParaRPr/>
          </a:p>
          <a:p>
            <a:pPr indent="-342900" lvl="0" marL="342900" rtl="0" algn="l">
              <a:spcBef>
                <a:spcPts val="640"/>
              </a:spcBef>
              <a:spcAft>
                <a:spcPts val="0"/>
              </a:spcAft>
              <a:buClr>
                <a:schemeClr val="dk1"/>
              </a:buClr>
              <a:buSzPts val="3200"/>
              <a:buChar char="•"/>
            </a:pPr>
            <a:r>
              <a:rPr lang="en-US"/>
              <a:t>Professional Learning Plan for 2022-23</a:t>
            </a:r>
            <a:endParaRPr/>
          </a:p>
          <a:p>
            <a:pPr indent="-342900" lvl="0" marL="342900" rtl="0" algn="l">
              <a:spcBef>
                <a:spcPts val="640"/>
              </a:spcBef>
              <a:spcAft>
                <a:spcPts val="0"/>
              </a:spcAft>
              <a:buClr>
                <a:schemeClr val="dk1"/>
              </a:buClr>
              <a:buSzPts val="3200"/>
              <a:buChar char="•"/>
            </a:pPr>
            <a:r>
              <a:rPr lang="en-US"/>
              <a:t>Q &amp; A</a:t>
            </a:r>
            <a:endParaRPr/>
          </a:p>
        </p:txBody>
      </p:sp>
      <p:sp>
        <p:nvSpPr>
          <p:cNvPr id="86" name="Google Shape;86;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u="sng"/>
              <a:t>HIB Defined</a:t>
            </a:r>
            <a:endParaRPr u="sng"/>
          </a:p>
        </p:txBody>
      </p:sp>
      <p:sp>
        <p:nvSpPr>
          <p:cNvPr id="92" name="Google Shape;92;p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Can include gestures, written, verbal &amp; physical acts, &amp; electronic communication</a:t>
            </a:r>
            <a:endParaRPr/>
          </a:p>
          <a:p>
            <a:pPr indent="-342900" lvl="0" marL="342900" rtl="0" algn="l">
              <a:spcBef>
                <a:spcPts val="640"/>
              </a:spcBef>
              <a:spcAft>
                <a:spcPts val="0"/>
              </a:spcAft>
              <a:buClr>
                <a:schemeClr val="dk1"/>
              </a:buClr>
              <a:buSzPts val="3200"/>
              <a:buChar char="•"/>
            </a:pPr>
            <a:r>
              <a:rPr lang="en-US"/>
              <a:t>May be single or series of incidents</a:t>
            </a:r>
            <a:endParaRPr/>
          </a:p>
          <a:p>
            <a:pPr indent="-342900" lvl="0" marL="342900" rtl="0" algn="l">
              <a:spcBef>
                <a:spcPts val="640"/>
              </a:spcBef>
              <a:spcAft>
                <a:spcPts val="0"/>
              </a:spcAft>
              <a:buClr>
                <a:schemeClr val="dk1"/>
              </a:buClr>
              <a:buSzPts val="3200"/>
              <a:buChar char="•"/>
            </a:pPr>
            <a:r>
              <a:rPr lang="en-US"/>
              <a:t>Can take place on school property, school-sponsored function or school bus, or off school grounds</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p:txBody>
      </p:sp>
      <p:sp>
        <p:nvSpPr>
          <p:cNvPr id="93" name="Google Shape;93;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u="sng"/>
              <a:t>HIB Defined</a:t>
            </a:r>
            <a:endParaRPr u="sng"/>
          </a:p>
        </p:txBody>
      </p:sp>
      <p:sp>
        <p:nvSpPr>
          <p:cNvPr id="99" name="Google Shape;99;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Char char="•"/>
            </a:pPr>
            <a:r>
              <a:rPr b="1" lang="en-US"/>
              <a:t>The gesture, act or communication is reasonably perceived to be motivated by any actual or perceived characteristic:</a:t>
            </a:r>
            <a:endParaRPr/>
          </a:p>
          <a:p>
            <a:pPr indent="-285750" lvl="1" marL="742950" rtl="0" algn="l">
              <a:spcBef>
                <a:spcPts val="518"/>
              </a:spcBef>
              <a:spcAft>
                <a:spcPts val="0"/>
              </a:spcAft>
              <a:buClr>
                <a:schemeClr val="dk1"/>
              </a:buClr>
              <a:buSzPct val="100000"/>
              <a:buChar char="–"/>
            </a:pPr>
            <a:r>
              <a:rPr lang="en-US"/>
              <a:t>Race, color, religion, ancestry, national origin, gender, sexual orientation, gender identity and expression, mental, physical or sensory disability or any other distinguishing characteristic</a:t>
            </a:r>
            <a:endParaRPr/>
          </a:p>
          <a:p>
            <a:pPr indent="-228600" lvl="2" marL="1143000" rtl="0" algn="l">
              <a:spcBef>
                <a:spcPts val="444"/>
              </a:spcBef>
              <a:spcAft>
                <a:spcPts val="0"/>
              </a:spcAft>
              <a:buClr>
                <a:schemeClr val="dk1"/>
              </a:buClr>
              <a:buSzPct val="100000"/>
              <a:buChar char="•"/>
            </a:pPr>
            <a:r>
              <a:rPr b="1" i="1" lang="en-US"/>
              <a:t>“Other Distinguishing Characteristic” is broadly interpreted</a:t>
            </a:r>
            <a:endParaRPr/>
          </a:p>
          <a:p>
            <a:pPr indent="0" lvl="2" marL="1028700" rtl="0" algn="l">
              <a:spcBef>
                <a:spcPts val="444"/>
              </a:spcBef>
              <a:spcAft>
                <a:spcPts val="0"/>
              </a:spcAft>
              <a:buClr>
                <a:schemeClr val="dk1"/>
              </a:buClr>
              <a:buSzPct val="100000"/>
              <a:buNone/>
            </a:pPr>
            <a:r>
              <a:rPr i="1" lang="en-US"/>
              <a:t>	- Vegetarianism, lice, quiet, new kid, parents, etc.</a:t>
            </a:r>
            <a:endParaRPr/>
          </a:p>
          <a:p>
            <a:pPr indent="0" lvl="2" marL="1028700" rtl="0" algn="l">
              <a:spcBef>
                <a:spcPts val="444"/>
              </a:spcBef>
              <a:spcAft>
                <a:spcPts val="0"/>
              </a:spcAft>
              <a:buClr>
                <a:schemeClr val="dk1"/>
              </a:buClr>
              <a:buSzPct val="100000"/>
              <a:buNone/>
            </a:pPr>
            <a:r>
              <a:rPr i="1" lang="en-US"/>
              <a:t>	- HOWEVER, need evidence to support conclusion regarding characteristic, can’t simply check “Other”</a:t>
            </a:r>
            <a:endParaRPr/>
          </a:p>
          <a:p>
            <a:pPr indent="-154940" lvl="0" marL="342900" rtl="0" algn="l">
              <a:spcBef>
                <a:spcPts val="592"/>
              </a:spcBef>
              <a:spcAft>
                <a:spcPts val="0"/>
              </a:spcAft>
              <a:buClr>
                <a:schemeClr val="dk1"/>
              </a:buClr>
              <a:buSzPct val="100000"/>
              <a:buNone/>
            </a:pPr>
            <a:r>
              <a:t/>
            </a:r>
            <a:endParaRPr/>
          </a:p>
          <a:p>
            <a:pPr indent="-154940" lvl="0" marL="342900" rtl="0" algn="l">
              <a:spcBef>
                <a:spcPts val="592"/>
              </a:spcBef>
              <a:spcAft>
                <a:spcPts val="0"/>
              </a:spcAft>
              <a:buClr>
                <a:schemeClr val="dk1"/>
              </a:buClr>
              <a:buSzPct val="100000"/>
              <a:buNone/>
            </a:pPr>
            <a:r>
              <a:t/>
            </a:r>
            <a:endParaRPr/>
          </a:p>
        </p:txBody>
      </p:sp>
      <p:sp>
        <p:nvSpPr>
          <p:cNvPr id="100" name="Google Shape;100;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u="sng"/>
              <a:t>HIB Defined</a:t>
            </a:r>
            <a:endParaRPr u="sng"/>
          </a:p>
        </p:txBody>
      </p:sp>
      <p:sp>
        <p:nvSpPr>
          <p:cNvPr id="106" name="Google Shape;106;p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10000"/>
          </a:bodyPr>
          <a:lstStyle/>
          <a:p>
            <a:pPr indent="0" lvl="0" marL="114300" rtl="0" algn="l">
              <a:spcBef>
                <a:spcPts val="0"/>
              </a:spcBef>
              <a:spcAft>
                <a:spcPts val="0"/>
              </a:spcAft>
              <a:buClr>
                <a:schemeClr val="dk1"/>
              </a:buClr>
              <a:buSzPts val="2800"/>
              <a:buNone/>
            </a:pPr>
            <a:r>
              <a:rPr b="1" lang="en-US" sz="2800"/>
              <a:t>The Gesture, Act or Communication:</a:t>
            </a:r>
            <a:endParaRPr/>
          </a:p>
          <a:p>
            <a:pPr indent="0" lvl="0" marL="114300" rtl="0" algn="l">
              <a:spcBef>
                <a:spcPts val="560"/>
              </a:spcBef>
              <a:spcAft>
                <a:spcPts val="0"/>
              </a:spcAft>
              <a:buClr>
                <a:schemeClr val="dk1"/>
              </a:buClr>
              <a:buSzPts val="2800"/>
              <a:buNone/>
            </a:pPr>
            <a:r>
              <a:t/>
            </a:r>
            <a:endParaRPr b="1" sz="2800"/>
          </a:p>
          <a:p>
            <a:pPr indent="0" lvl="0" marL="114300" rtl="0" algn="l">
              <a:spcBef>
                <a:spcPts val="560"/>
              </a:spcBef>
              <a:spcAft>
                <a:spcPts val="0"/>
              </a:spcAft>
              <a:buClr>
                <a:schemeClr val="dk1"/>
              </a:buClr>
              <a:buSzPts val="2800"/>
              <a:buNone/>
            </a:pPr>
            <a:r>
              <a:rPr b="1" lang="en-US" sz="2800"/>
              <a:t>Substantially disrupts/interferes with the orderly operation of school or rights of other students</a:t>
            </a:r>
            <a:endParaRPr/>
          </a:p>
          <a:p>
            <a:pPr indent="-139700" lvl="0" marL="342900" rtl="0" algn="l">
              <a:spcBef>
                <a:spcPts val="640"/>
              </a:spcBef>
              <a:spcAft>
                <a:spcPts val="0"/>
              </a:spcAft>
              <a:buClr>
                <a:schemeClr val="dk1"/>
              </a:buClr>
              <a:buSzPts val="3200"/>
              <a:buNone/>
            </a:pPr>
            <a:r>
              <a:t/>
            </a:r>
            <a:endParaRPr/>
          </a:p>
          <a:p>
            <a:pPr indent="-342900" lvl="0" marL="342900" rtl="0" algn="l">
              <a:spcBef>
                <a:spcPts val="480"/>
              </a:spcBef>
              <a:spcAft>
                <a:spcPts val="0"/>
              </a:spcAft>
              <a:buClr>
                <a:schemeClr val="dk1"/>
              </a:buClr>
              <a:buSzPts val="2400"/>
              <a:buChar char="•"/>
            </a:pPr>
            <a:r>
              <a:rPr lang="en-US" sz="2400"/>
              <a:t>Substantial disruption only has to be for one student. Can be dramatic or more subtle (change in demeanor, increased fear/anxiety)</a:t>
            </a:r>
            <a:endParaRPr/>
          </a:p>
          <a:p>
            <a:pPr indent="-190500" lvl="0" marL="342900" rtl="0" algn="l">
              <a:spcBef>
                <a:spcPts val="480"/>
              </a:spcBef>
              <a:spcAft>
                <a:spcPts val="0"/>
              </a:spcAft>
              <a:buClr>
                <a:schemeClr val="dk1"/>
              </a:buClr>
              <a:buSzPts val="2400"/>
              <a:buNone/>
            </a:pPr>
            <a:r>
              <a:t/>
            </a:r>
            <a:endParaRPr sz="2400"/>
          </a:p>
          <a:p>
            <a:pPr indent="-342900" lvl="0" marL="342900" rtl="0" algn="l">
              <a:spcBef>
                <a:spcPts val="480"/>
              </a:spcBef>
              <a:spcAft>
                <a:spcPts val="0"/>
              </a:spcAft>
              <a:buClr>
                <a:schemeClr val="dk1"/>
              </a:buClr>
              <a:buSzPts val="2400"/>
              <a:buChar char="•"/>
            </a:pPr>
            <a:r>
              <a:rPr lang="en-US" sz="2400"/>
              <a:t>Needs to be more than a momentary annoyance</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p:txBody>
      </p:sp>
      <p:sp>
        <p:nvSpPr>
          <p:cNvPr id="107" name="Google Shape;107;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u="sng"/>
              <a:t>HIB Defined</a:t>
            </a:r>
            <a:endParaRPr u="sng"/>
          </a:p>
        </p:txBody>
      </p:sp>
      <p:sp>
        <p:nvSpPr>
          <p:cNvPr id="113" name="Google Shape;113;p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3200"/>
              <a:buChar char="•"/>
            </a:pPr>
            <a:r>
              <a:rPr lang="en-US"/>
              <a:t>One of these three:</a:t>
            </a:r>
            <a:endParaRPr/>
          </a:p>
          <a:p>
            <a:pPr indent="-285750" lvl="1" marL="742950" rtl="0" algn="l">
              <a:spcBef>
                <a:spcPts val="560"/>
              </a:spcBef>
              <a:spcAft>
                <a:spcPts val="0"/>
              </a:spcAft>
              <a:buClr>
                <a:schemeClr val="dk1"/>
              </a:buClr>
              <a:buSzPts val="2800"/>
              <a:buChar char="–"/>
            </a:pPr>
            <a:r>
              <a:rPr lang="en-US"/>
              <a:t>Has effect of--or creates reasonable fear of--  physical/emotional harm to student or damage to student’s property, or</a:t>
            </a:r>
            <a:endParaRPr/>
          </a:p>
          <a:p>
            <a:pPr indent="-285750" lvl="1" marL="742950" rtl="0" algn="l">
              <a:spcBef>
                <a:spcPts val="560"/>
              </a:spcBef>
              <a:spcAft>
                <a:spcPts val="0"/>
              </a:spcAft>
              <a:buClr>
                <a:schemeClr val="dk1"/>
              </a:buClr>
              <a:buSzPts val="2800"/>
              <a:buChar char="–"/>
            </a:pPr>
            <a:r>
              <a:rPr lang="en-US"/>
              <a:t>Has effect of insulting/ demeaning any student or group of students, or </a:t>
            </a:r>
            <a:endParaRPr/>
          </a:p>
          <a:p>
            <a:pPr indent="-285750" lvl="1" marL="742950" rtl="0" algn="l">
              <a:spcBef>
                <a:spcPts val="560"/>
              </a:spcBef>
              <a:spcAft>
                <a:spcPts val="0"/>
              </a:spcAft>
              <a:buClr>
                <a:schemeClr val="dk1"/>
              </a:buClr>
              <a:buSzPts val="2800"/>
              <a:buChar char="–"/>
            </a:pPr>
            <a:r>
              <a:rPr lang="en-US"/>
              <a:t>Creates a hostile educational environment for the student by interfering with student’s education or by severely or pervasively causing him/her physical or emotional harm.</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p:txBody>
      </p:sp>
      <p:sp>
        <p:nvSpPr>
          <p:cNvPr id="114" name="Google Shape;114;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US" u="sng"/>
              <a:t>Reporting Suspected Bias-Related Acts and the Link to Suspected HIB</a:t>
            </a:r>
            <a:endParaRPr/>
          </a:p>
        </p:txBody>
      </p:sp>
      <p:sp>
        <p:nvSpPr>
          <p:cNvPr id="120" name="Google Shape;120;p9"/>
          <p:cNvSpPr txBox="1"/>
          <p:nvPr>
            <p:ph idx="1" type="body"/>
          </p:nvPr>
        </p:nvSpPr>
        <p:spPr>
          <a:xfrm>
            <a:off x="457200" y="1600200"/>
            <a:ext cx="8229600" cy="4953000"/>
          </a:xfrm>
          <a:prstGeom prst="rect">
            <a:avLst/>
          </a:prstGeom>
          <a:noFill/>
          <a:ln>
            <a:noFill/>
          </a:ln>
        </p:spPr>
        <p:txBody>
          <a:bodyPr anchorCtr="0" anchor="t" bIns="45700" lIns="91425" spcFirstLastPara="1" rIns="91425" wrap="square" tIns="45700">
            <a:normAutofit fontScale="62500" lnSpcReduction="20000"/>
          </a:bodyPr>
          <a:lstStyle/>
          <a:p>
            <a:pPr indent="-342900" lvl="0" marL="342900" rtl="0" algn="l">
              <a:spcBef>
                <a:spcPts val="0"/>
              </a:spcBef>
              <a:spcAft>
                <a:spcPts val="0"/>
              </a:spcAft>
              <a:buClr>
                <a:schemeClr val="dk1"/>
              </a:buClr>
              <a:buSzPct val="100000"/>
              <a:buChar char="•"/>
            </a:pPr>
            <a:r>
              <a:rPr lang="en-US"/>
              <a:t>Must report to local law enforcement and bias investigation officer for county prosecutor’s office whenever school employees “develop reason to believe a bias-related act has been committed or is about to be committed.”</a:t>
            </a:r>
            <a:endParaRPr/>
          </a:p>
          <a:p>
            <a:pPr indent="-215900" lvl="0" marL="342900" rtl="0" algn="l">
              <a:spcBef>
                <a:spcPts val="400"/>
              </a:spcBef>
              <a:spcAft>
                <a:spcPts val="0"/>
              </a:spcAft>
              <a:buClr>
                <a:schemeClr val="dk1"/>
              </a:buClr>
              <a:buSzPct val="100000"/>
              <a:buNone/>
            </a:pPr>
            <a:r>
              <a:t/>
            </a:r>
            <a:endParaRPr/>
          </a:p>
          <a:p>
            <a:pPr indent="-342900" lvl="0" marL="342900" rtl="0" algn="l">
              <a:spcBef>
                <a:spcPts val="400"/>
              </a:spcBef>
              <a:spcAft>
                <a:spcPts val="0"/>
              </a:spcAft>
              <a:buClr>
                <a:schemeClr val="dk1"/>
              </a:buClr>
              <a:buSzPct val="100000"/>
              <a:buChar char="•"/>
            </a:pPr>
            <a:r>
              <a:rPr lang="en-US"/>
              <a:t>“Bias-related act” means any act “that is motivated in whole or in part by racial, gender, disability, religious, sexual orientation, or ethnic prejudice.”</a:t>
            </a:r>
            <a:endParaRPr/>
          </a:p>
          <a:p>
            <a:pPr indent="-215900" lvl="0" marL="342900" rtl="0" algn="l">
              <a:spcBef>
                <a:spcPts val="400"/>
              </a:spcBef>
              <a:spcAft>
                <a:spcPts val="0"/>
              </a:spcAft>
              <a:buClr>
                <a:schemeClr val="dk1"/>
              </a:buClr>
              <a:buSzPct val="100000"/>
              <a:buNone/>
            </a:pPr>
            <a:r>
              <a:t/>
            </a:r>
            <a:endParaRPr/>
          </a:p>
          <a:p>
            <a:pPr indent="-342900" lvl="0" marL="342900" rtl="0" algn="l">
              <a:spcBef>
                <a:spcPts val="400"/>
              </a:spcBef>
              <a:spcAft>
                <a:spcPts val="0"/>
              </a:spcAft>
              <a:buClr>
                <a:schemeClr val="dk1"/>
              </a:buClr>
              <a:buSzPct val="100000"/>
              <a:buChar char="•"/>
            </a:pPr>
            <a:r>
              <a:rPr lang="en-US"/>
              <a:t>Note that the reference to “gender” extends to acts motivated by prejudice related to gender identity or gender expression.</a:t>
            </a:r>
            <a:endParaRPr/>
          </a:p>
          <a:p>
            <a:pPr indent="-215900" lvl="0" marL="342900" rtl="0" algn="l">
              <a:spcBef>
                <a:spcPts val="400"/>
              </a:spcBef>
              <a:spcAft>
                <a:spcPts val="0"/>
              </a:spcAft>
              <a:buClr>
                <a:schemeClr val="dk1"/>
              </a:buClr>
              <a:buSzPct val="100000"/>
              <a:buNone/>
            </a:pPr>
            <a:r>
              <a:t/>
            </a:r>
            <a:endParaRPr/>
          </a:p>
          <a:p>
            <a:pPr indent="-342900" lvl="0" marL="342900" rtl="0" algn="l">
              <a:spcBef>
                <a:spcPts val="400"/>
              </a:spcBef>
              <a:spcAft>
                <a:spcPts val="0"/>
              </a:spcAft>
              <a:buClr>
                <a:schemeClr val="dk1"/>
              </a:buClr>
              <a:buSzPct val="100000"/>
              <a:buChar char="•"/>
            </a:pPr>
            <a:r>
              <a:rPr lang="en-US"/>
              <a:t>Does NOT have to rise to level of a crime.</a:t>
            </a:r>
            <a:endParaRPr/>
          </a:p>
          <a:p>
            <a:pPr indent="-215900" lvl="0" marL="342900" rtl="0" algn="l">
              <a:spcBef>
                <a:spcPts val="400"/>
              </a:spcBef>
              <a:spcAft>
                <a:spcPts val="0"/>
              </a:spcAft>
              <a:buClr>
                <a:schemeClr val="dk1"/>
              </a:buClr>
              <a:buSzPct val="100000"/>
              <a:buNone/>
            </a:pPr>
            <a:r>
              <a:t/>
            </a:r>
            <a:endParaRPr/>
          </a:p>
          <a:p>
            <a:pPr indent="-342900" lvl="0" marL="342900" rtl="0" algn="l">
              <a:spcBef>
                <a:spcPts val="400"/>
              </a:spcBef>
              <a:spcAft>
                <a:spcPts val="0"/>
              </a:spcAft>
              <a:buClr>
                <a:schemeClr val="dk1"/>
              </a:buClr>
              <a:buSzPct val="100000"/>
              <a:buChar char="•"/>
            </a:pPr>
            <a:r>
              <a:rPr lang="en-US"/>
              <a:t>Includes </a:t>
            </a:r>
            <a:r>
              <a:rPr b="1" lang="en-US" u="sng"/>
              <a:t>any</a:t>
            </a:r>
            <a:r>
              <a:rPr lang="en-US"/>
              <a:t> allegation of HIB involving one of the above protected classes.  </a:t>
            </a:r>
            <a:endParaRPr/>
          </a:p>
          <a:p>
            <a:pPr indent="-215900" lvl="0" marL="342900" rtl="0" algn="l">
              <a:spcBef>
                <a:spcPts val="400"/>
              </a:spcBef>
              <a:spcAft>
                <a:spcPts val="0"/>
              </a:spcAft>
              <a:buClr>
                <a:schemeClr val="dk1"/>
              </a:buClr>
              <a:buSzPct val="100000"/>
              <a:buNone/>
            </a:pPr>
            <a:r>
              <a:t/>
            </a:r>
            <a:endParaRPr/>
          </a:p>
          <a:p>
            <a:pPr indent="-342900" lvl="0" marL="342900" rtl="0" algn="l">
              <a:spcBef>
                <a:spcPts val="400"/>
              </a:spcBef>
              <a:spcAft>
                <a:spcPts val="0"/>
              </a:spcAft>
              <a:buClr>
                <a:schemeClr val="dk1"/>
              </a:buClr>
              <a:buSzPct val="100000"/>
              <a:buChar char="•"/>
            </a:pPr>
            <a:r>
              <a:rPr lang="en-US"/>
              <a:t>See N.J.A.C. 6A:16-6.3(e)</a:t>
            </a:r>
            <a:endParaRPr/>
          </a:p>
        </p:txBody>
      </p:sp>
      <p:sp>
        <p:nvSpPr>
          <p:cNvPr id="121" name="Google Shape;121;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br>
              <a:rPr lang="en-US"/>
            </a:br>
            <a:r>
              <a:rPr lang="en-US"/>
              <a:t>Recently Approved Legislation, </a:t>
            </a:r>
            <a:br>
              <a:rPr lang="en-US"/>
            </a:br>
            <a:r>
              <a:rPr lang="en-US"/>
              <a:t>P.L. 2021, c.338 – S1790</a:t>
            </a:r>
            <a:br>
              <a:rPr lang="en-US"/>
            </a:br>
            <a:endParaRPr/>
          </a:p>
        </p:txBody>
      </p:sp>
      <p:sp>
        <p:nvSpPr>
          <p:cNvPr id="127" name="Google Shape;127;p1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3200"/>
              <a:buChar char="•"/>
            </a:pPr>
            <a:r>
              <a:rPr lang="en-US"/>
              <a:t>Drafted in response to tragic death of 12-year-old student by suicide</a:t>
            </a:r>
            <a:endParaRPr/>
          </a:p>
          <a:p>
            <a:pPr indent="-342900" lvl="0" marL="342900" rtl="0" algn="l">
              <a:spcBef>
                <a:spcPts val="640"/>
              </a:spcBef>
              <a:spcAft>
                <a:spcPts val="0"/>
              </a:spcAft>
              <a:buClr>
                <a:schemeClr val="dk1"/>
              </a:buClr>
              <a:buSzPts val="3200"/>
              <a:buChar char="•"/>
            </a:pPr>
            <a:r>
              <a:rPr lang="en-US"/>
              <a:t>Signed into law on </a:t>
            </a:r>
            <a:r>
              <a:rPr b="1" lang="en-US"/>
              <a:t>January 10, 2022</a:t>
            </a:r>
            <a:endParaRPr/>
          </a:p>
          <a:p>
            <a:pPr indent="-342900" lvl="0" marL="342900" rtl="0" algn="l">
              <a:spcBef>
                <a:spcPts val="640"/>
              </a:spcBef>
              <a:spcAft>
                <a:spcPts val="0"/>
              </a:spcAft>
              <a:buClr>
                <a:schemeClr val="dk1"/>
              </a:buClr>
              <a:buSzPts val="3200"/>
              <a:buChar char="•"/>
            </a:pPr>
            <a:r>
              <a:rPr lang="en-US"/>
              <a:t>Significantly improved based on work of NJPSA’s Government Relations Team</a:t>
            </a:r>
            <a:endParaRPr/>
          </a:p>
          <a:p>
            <a:pPr indent="-342900" lvl="0" marL="342900" rtl="0" algn="l">
              <a:spcBef>
                <a:spcPts val="640"/>
              </a:spcBef>
              <a:spcAft>
                <a:spcPts val="0"/>
              </a:spcAft>
              <a:buClr>
                <a:schemeClr val="dk1"/>
              </a:buClr>
              <a:buSzPts val="3200"/>
              <a:buChar char="•"/>
            </a:pPr>
            <a:r>
              <a:rPr lang="en-US"/>
              <a:t>Impacts parental rights and responsibilities, district protocols and reporting obligations, defines range of potential responses to acts of HIB and creates new State-level position</a:t>
            </a:r>
            <a:endParaRPr/>
          </a:p>
          <a:p>
            <a:pPr indent="-139700" lvl="0" marL="342900" rtl="0" algn="l">
              <a:spcBef>
                <a:spcPts val="640"/>
              </a:spcBef>
              <a:spcAft>
                <a:spcPts val="0"/>
              </a:spcAft>
              <a:buClr>
                <a:schemeClr val="dk1"/>
              </a:buClr>
              <a:buSzPts val="3200"/>
              <a:buNone/>
            </a:pPr>
            <a:r>
              <a:t/>
            </a:r>
            <a:endParaRPr/>
          </a:p>
        </p:txBody>
      </p:sp>
      <p:sp>
        <p:nvSpPr>
          <p:cNvPr id="128" name="Google Shape;128;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888888"/>
                </a:solidFill>
              </a:rPr>
              <a:t>‹#›</a:t>
            </a:fld>
            <a:endParaRPr>
              <a:solidFill>
                <a:srgbClr val="888888"/>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O April 2021">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creator>parents</dc:creator>
</cp:coreProperties>
</file>