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 id="2147483682" r:id="rId2"/>
    <p:sldMasterId id="2147483695" r:id="rId3"/>
    <p:sldMasterId id="2147483707" r:id="rId4"/>
    <p:sldMasterId id="2147483719" r:id="rId5"/>
    <p:sldMasterId id="2147483731" r:id="rId6"/>
  </p:sldMasterIdLst>
  <p:notesMasterIdLst>
    <p:notesMasterId r:id="rId27"/>
  </p:notesMasterIdLst>
  <p:handoutMasterIdLst>
    <p:handoutMasterId r:id="rId28"/>
  </p:handoutMasterIdLst>
  <p:sldIdLst>
    <p:sldId id="318" r:id="rId7"/>
    <p:sldId id="336" r:id="rId8"/>
    <p:sldId id="380" r:id="rId9"/>
    <p:sldId id="343" r:id="rId10"/>
    <p:sldId id="386" r:id="rId11"/>
    <p:sldId id="345" r:id="rId12"/>
    <p:sldId id="387" r:id="rId13"/>
    <p:sldId id="396" r:id="rId14"/>
    <p:sldId id="342" r:id="rId15"/>
    <p:sldId id="390" r:id="rId16"/>
    <p:sldId id="382" r:id="rId17"/>
    <p:sldId id="383" r:id="rId18"/>
    <p:sldId id="397" r:id="rId19"/>
    <p:sldId id="391" r:id="rId20"/>
    <p:sldId id="393" r:id="rId21"/>
    <p:sldId id="398" r:id="rId22"/>
    <p:sldId id="399" r:id="rId23"/>
    <p:sldId id="394" r:id="rId24"/>
    <p:sldId id="309" r:id="rId25"/>
    <p:sldId id="400"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57"/>
    <a:srgbClr val="AFAB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snapToGrid="0">
      <p:cViewPr varScale="1">
        <p:scale>
          <a:sx n="47" d="100"/>
          <a:sy n="47" d="100"/>
        </p:scale>
        <p:origin x="6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37840" cy="466434"/>
          </a:xfrm>
          <a:prstGeom prst="rect">
            <a:avLst/>
          </a:prstGeom>
        </p:spPr>
        <p:txBody>
          <a:bodyPr vert="horz" lIns="93159" tIns="46580" rIns="93159" bIns="46580" rtlCol="0"/>
          <a:lstStyle>
            <a:lvl1pPr algn="l">
              <a:defRPr sz="1200"/>
            </a:lvl1pPr>
          </a:lstStyle>
          <a:p>
            <a:endParaRPr lang="en-US" dirty="0"/>
          </a:p>
        </p:txBody>
      </p:sp>
      <p:sp>
        <p:nvSpPr>
          <p:cNvPr id="3" name="Date Placeholder 2"/>
          <p:cNvSpPr>
            <a:spLocks noGrp="1"/>
          </p:cNvSpPr>
          <p:nvPr>
            <p:ph type="dt" sz="quarter" idx="1"/>
          </p:nvPr>
        </p:nvSpPr>
        <p:spPr>
          <a:xfrm>
            <a:off x="3970938" y="3"/>
            <a:ext cx="3037840" cy="466434"/>
          </a:xfrm>
          <a:prstGeom prst="rect">
            <a:avLst/>
          </a:prstGeom>
        </p:spPr>
        <p:txBody>
          <a:bodyPr vert="horz" lIns="93159" tIns="46580" rIns="93159" bIns="46580" rtlCol="0"/>
          <a:lstStyle>
            <a:lvl1pPr algn="r">
              <a:defRPr sz="1200"/>
            </a:lvl1pPr>
          </a:lstStyle>
          <a:p>
            <a:endParaRPr lang="en-US" dirty="0"/>
          </a:p>
        </p:txBody>
      </p:sp>
      <p:sp>
        <p:nvSpPr>
          <p:cNvPr id="4" name="Footer Placeholder 3"/>
          <p:cNvSpPr>
            <a:spLocks noGrp="1"/>
          </p:cNvSpPr>
          <p:nvPr>
            <p:ph type="ftr" sz="quarter" idx="2"/>
          </p:nvPr>
        </p:nvSpPr>
        <p:spPr>
          <a:xfrm>
            <a:off x="1" y="8829968"/>
            <a:ext cx="3037840" cy="466433"/>
          </a:xfrm>
          <a:prstGeom prst="rect">
            <a:avLst/>
          </a:prstGeom>
        </p:spPr>
        <p:txBody>
          <a:bodyPr vert="horz" lIns="93159" tIns="46580" rIns="93159" bIns="465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59" tIns="46580" rIns="93159" bIns="46580" rtlCol="0" anchor="b"/>
          <a:lstStyle>
            <a:lvl1pPr algn="r">
              <a:defRPr sz="1200"/>
            </a:lvl1pPr>
          </a:lstStyle>
          <a:p>
            <a:fld id="{A5F0010F-7484-4B9E-9F87-2E7A663112DD}" type="slidenum">
              <a:rPr lang="en-US" smtClean="0"/>
              <a:t>‹#›</a:t>
            </a:fld>
            <a:endParaRPr lang="en-US" dirty="0"/>
          </a:p>
        </p:txBody>
      </p:sp>
    </p:spTree>
    <p:extLst>
      <p:ext uri="{BB962C8B-B14F-4D97-AF65-F5344CB8AC3E}">
        <p14:creationId xmlns:p14="http://schemas.microsoft.com/office/powerpoint/2010/main" val="35821156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551" cy="465443"/>
          </a:xfrm>
          <a:prstGeom prst="rect">
            <a:avLst/>
          </a:prstGeom>
        </p:spPr>
        <p:txBody>
          <a:bodyPr vert="horz" lIns="85995" tIns="42998" rIns="85995" bIns="42998" rtlCol="0"/>
          <a:lstStyle>
            <a:lvl1pPr algn="l">
              <a:defRPr sz="1100"/>
            </a:lvl1pPr>
          </a:lstStyle>
          <a:p>
            <a:endParaRPr lang="en-US" dirty="0"/>
          </a:p>
        </p:txBody>
      </p:sp>
      <p:sp>
        <p:nvSpPr>
          <p:cNvPr id="3" name="Date Placeholder 2"/>
          <p:cNvSpPr>
            <a:spLocks noGrp="1"/>
          </p:cNvSpPr>
          <p:nvPr>
            <p:ph type="dt" idx="1"/>
          </p:nvPr>
        </p:nvSpPr>
        <p:spPr>
          <a:xfrm>
            <a:off x="3970677" y="0"/>
            <a:ext cx="3038638" cy="465443"/>
          </a:xfrm>
          <a:prstGeom prst="rect">
            <a:avLst/>
          </a:prstGeom>
        </p:spPr>
        <p:txBody>
          <a:bodyPr vert="horz" lIns="85995" tIns="42998" rIns="85995" bIns="42998" rtlCol="0"/>
          <a:lstStyle>
            <a:lvl1pPr algn="r">
              <a:defRPr sz="1100"/>
            </a:lvl1pPr>
          </a:lstStyle>
          <a:p>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85995" tIns="42998" rIns="85995" bIns="42998" rtlCol="0" anchor="ctr"/>
          <a:lstStyle/>
          <a:p>
            <a:endParaRPr lang="en-US" dirty="0"/>
          </a:p>
        </p:txBody>
      </p:sp>
      <p:sp>
        <p:nvSpPr>
          <p:cNvPr id="5" name="Notes Placeholder 4"/>
          <p:cNvSpPr>
            <a:spLocks noGrp="1"/>
          </p:cNvSpPr>
          <p:nvPr>
            <p:ph type="body" sz="quarter" idx="3"/>
          </p:nvPr>
        </p:nvSpPr>
        <p:spPr>
          <a:xfrm>
            <a:off x="701475" y="4473662"/>
            <a:ext cx="5607450" cy="3661211"/>
          </a:xfrm>
          <a:prstGeom prst="rect">
            <a:avLst/>
          </a:prstGeom>
        </p:spPr>
        <p:txBody>
          <a:bodyPr vert="horz" lIns="85995" tIns="42998" rIns="85995" bIns="4299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958"/>
            <a:ext cx="3037551" cy="465443"/>
          </a:xfrm>
          <a:prstGeom prst="rect">
            <a:avLst/>
          </a:prstGeom>
        </p:spPr>
        <p:txBody>
          <a:bodyPr vert="horz" lIns="85995" tIns="42998" rIns="85995" bIns="42998"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677" y="8830958"/>
            <a:ext cx="3038638" cy="465443"/>
          </a:xfrm>
          <a:prstGeom prst="rect">
            <a:avLst/>
          </a:prstGeom>
        </p:spPr>
        <p:txBody>
          <a:bodyPr vert="horz" lIns="85995" tIns="42998" rIns="85995" bIns="42998" rtlCol="0" anchor="b"/>
          <a:lstStyle>
            <a:lvl1pPr algn="r">
              <a:defRPr sz="1100"/>
            </a:lvl1pPr>
          </a:lstStyle>
          <a:p>
            <a:fld id="{BC25F4C9-B73F-48DD-B9F0-3BE65A91D835}" type="slidenum">
              <a:rPr lang="en-US" smtClean="0"/>
              <a:t>‹#›</a:t>
            </a:fld>
            <a:endParaRPr lang="en-US" dirty="0"/>
          </a:p>
        </p:txBody>
      </p:sp>
    </p:spTree>
    <p:extLst>
      <p:ext uri="{BB962C8B-B14F-4D97-AF65-F5344CB8AC3E}">
        <p14:creationId xmlns:p14="http://schemas.microsoft.com/office/powerpoint/2010/main" val="302209056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10342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3846">
              <a:defRPr sz="900">
                <a:solidFill>
                  <a:schemeClr val="tx1"/>
                </a:solidFill>
                <a:latin typeface="Verdana" panose="020B0604030504040204" pitchFamily="34" charset="0"/>
                <a:cs typeface="Arial" panose="020B0604020202020204" pitchFamily="34" charset="0"/>
              </a:defRPr>
            </a:lvl1pPr>
            <a:lvl2pPr marL="713646" indent="-273216" defTabSz="883846">
              <a:defRPr sz="900">
                <a:solidFill>
                  <a:schemeClr val="tx1"/>
                </a:solidFill>
                <a:latin typeface="Verdana" panose="020B0604030504040204" pitchFamily="34" charset="0"/>
                <a:cs typeface="Arial" panose="020B0604020202020204" pitchFamily="34" charset="0"/>
              </a:defRPr>
            </a:lvl2pPr>
            <a:lvl3pPr marL="1098836" indent="-217976" defTabSz="883846">
              <a:defRPr sz="900">
                <a:solidFill>
                  <a:schemeClr val="tx1"/>
                </a:solidFill>
                <a:latin typeface="Verdana" panose="020B0604030504040204" pitchFamily="34" charset="0"/>
                <a:cs typeface="Arial" panose="020B0604020202020204" pitchFamily="34" charset="0"/>
              </a:defRPr>
            </a:lvl3pPr>
            <a:lvl4pPr marL="1537773" indent="-217976" defTabSz="883846">
              <a:defRPr sz="900">
                <a:solidFill>
                  <a:schemeClr val="tx1"/>
                </a:solidFill>
                <a:latin typeface="Verdana" panose="020B0604030504040204" pitchFamily="34" charset="0"/>
                <a:cs typeface="Arial" panose="020B0604020202020204" pitchFamily="34" charset="0"/>
              </a:defRPr>
            </a:lvl4pPr>
            <a:lvl5pPr marL="1978204" indent="-217976" defTabSz="883846">
              <a:defRPr sz="900">
                <a:solidFill>
                  <a:schemeClr val="tx1"/>
                </a:solidFill>
                <a:latin typeface="Verdana" panose="020B0604030504040204" pitchFamily="34" charset="0"/>
                <a:cs typeface="Arial" panose="020B0604020202020204" pitchFamily="34" charset="0"/>
              </a:defRPr>
            </a:lvl5pPr>
            <a:lvl6pPr marL="2408183" indent="-217976" defTabSz="883846" eaLnBrk="0" fontAlgn="base" hangingPunct="0">
              <a:spcBef>
                <a:spcPct val="0"/>
              </a:spcBef>
              <a:spcAft>
                <a:spcPct val="0"/>
              </a:spcAft>
              <a:defRPr sz="900">
                <a:solidFill>
                  <a:schemeClr val="tx1"/>
                </a:solidFill>
                <a:latin typeface="Verdana" panose="020B0604030504040204" pitchFamily="34" charset="0"/>
                <a:cs typeface="Arial" panose="020B0604020202020204" pitchFamily="34" charset="0"/>
              </a:defRPr>
            </a:lvl6pPr>
            <a:lvl7pPr marL="2838162" indent="-217976" defTabSz="883846" eaLnBrk="0" fontAlgn="base" hangingPunct="0">
              <a:spcBef>
                <a:spcPct val="0"/>
              </a:spcBef>
              <a:spcAft>
                <a:spcPct val="0"/>
              </a:spcAft>
              <a:defRPr sz="900">
                <a:solidFill>
                  <a:schemeClr val="tx1"/>
                </a:solidFill>
                <a:latin typeface="Verdana" panose="020B0604030504040204" pitchFamily="34" charset="0"/>
                <a:cs typeface="Arial" panose="020B0604020202020204" pitchFamily="34" charset="0"/>
              </a:defRPr>
            </a:lvl7pPr>
            <a:lvl8pPr marL="3268142" indent="-217976" defTabSz="883846" eaLnBrk="0" fontAlgn="base" hangingPunct="0">
              <a:spcBef>
                <a:spcPct val="0"/>
              </a:spcBef>
              <a:spcAft>
                <a:spcPct val="0"/>
              </a:spcAft>
              <a:defRPr sz="900">
                <a:solidFill>
                  <a:schemeClr val="tx1"/>
                </a:solidFill>
                <a:latin typeface="Verdana" panose="020B0604030504040204" pitchFamily="34" charset="0"/>
                <a:cs typeface="Arial" panose="020B0604020202020204" pitchFamily="34" charset="0"/>
              </a:defRPr>
            </a:lvl8pPr>
            <a:lvl9pPr marL="3698121" indent="-217976" defTabSz="883846" eaLnBrk="0" fontAlgn="base" hangingPunct="0">
              <a:spcBef>
                <a:spcPct val="0"/>
              </a:spcBef>
              <a:spcAft>
                <a:spcPct val="0"/>
              </a:spcAft>
              <a:defRPr sz="900">
                <a:solidFill>
                  <a:schemeClr val="tx1"/>
                </a:solidFill>
                <a:latin typeface="Verdana" panose="020B0604030504040204" pitchFamily="34" charset="0"/>
                <a:cs typeface="Arial" panose="020B0604020202020204" pitchFamily="34" charset="0"/>
              </a:defRPr>
            </a:lvl9pPr>
          </a:lstStyle>
          <a:p>
            <a:fld id="{B6CF03FD-BC64-4D29-B658-E8D8175B69E0}" type="slidenum">
              <a:rPr lang="en-US" altLang="en-US" sz="1100">
                <a:solidFill>
                  <a:srgbClr val="000000"/>
                </a:solidFill>
                <a:latin typeface="Times New Roman" panose="02020603050405020304" pitchFamily="18" charset="0"/>
              </a:rPr>
              <a:pPr/>
              <a:t>19</a:t>
            </a:fld>
            <a:endParaRPr lang="en-US" altLang="en-US" sz="1100" dirty="0">
              <a:solidFill>
                <a:srgbClr val="000000"/>
              </a:solidFill>
              <a:latin typeface="Times New Roman" panose="02020603050405020304" pitchFamily="18" charset="0"/>
            </a:endParaRPr>
          </a:p>
        </p:txBody>
      </p:sp>
      <p:sp>
        <p:nvSpPr>
          <p:cNvPr id="2" name="Footer Placeholder 1"/>
          <p:cNvSpPr>
            <a:spLocks noGrp="1"/>
          </p:cNvSpPr>
          <p:nvPr>
            <p:ph type="ftr" sz="quarter" idx="4"/>
          </p:nvPr>
        </p:nvSpPr>
        <p:spPr/>
        <p:txBody>
          <a:bodyPr/>
          <a:lstStyle/>
          <a:p>
            <a:pPr>
              <a:defRPr/>
            </a:pPr>
            <a:r>
              <a:rPr lang="en-US" dirty="0">
                <a:solidFill>
                  <a:srgbClr val="000000"/>
                </a:solidFill>
              </a:rPr>
              <a:t>3941987</a:t>
            </a:r>
          </a:p>
        </p:txBody>
      </p:sp>
    </p:spTree>
    <p:extLst>
      <p:ext uri="{BB962C8B-B14F-4D97-AF65-F5344CB8AC3E}">
        <p14:creationId xmlns:p14="http://schemas.microsoft.com/office/powerpoint/2010/main" val="3875571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10342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3846">
              <a:defRPr sz="900">
                <a:solidFill>
                  <a:schemeClr val="tx1"/>
                </a:solidFill>
                <a:latin typeface="Verdana" panose="020B0604030504040204" pitchFamily="34" charset="0"/>
                <a:cs typeface="Arial" panose="020B0604020202020204" pitchFamily="34" charset="0"/>
              </a:defRPr>
            </a:lvl1pPr>
            <a:lvl2pPr marL="713646" indent="-273216" defTabSz="883846">
              <a:defRPr sz="900">
                <a:solidFill>
                  <a:schemeClr val="tx1"/>
                </a:solidFill>
                <a:latin typeface="Verdana" panose="020B0604030504040204" pitchFamily="34" charset="0"/>
                <a:cs typeface="Arial" panose="020B0604020202020204" pitchFamily="34" charset="0"/>
              </a:defRPr>
            </a:lvl2pPr>
            <a:lvl3pPr marL="1098836" indent="-217976" defTabSz="883846">
              <a:defRPr sz="900">
                <a:solidFill>
                  <a:schemeClr val="tx1"/>
                </a:solidFill>
                <a:latin typeface="Verdana" panose="020B0604030504040204" pitchFamily="34" charset="0"/>
                <a:cs typeface="Arial" panose="020B0604020202020204" pitchFamily="34" charset="0"/>
              </a:defRPr>
            </a:lvl3pPr>
            <a:lvl4pPr marL="1537773" indent="-217976" defTabSz="883846">
              <a:defRPr sz="900">
                <a:solidFill>
                  <a:schemeClr val="tx1"/>
                </a:solidFill>
                <a:latin typeface="Verdana" panose="020B0604030504040204" pitchFamily="34" charset="0"/>
                <a:cs typeface="Arial" panose="020B0604020202020204" pitchFamily="34" charset="0"/>
              </a:defRPr>
            </a:lvl4pPr>
            <a:lvl5pPr marL="1978204" indent="-217976" defTabSz="883846">
              <a:defRPr sz="900">
                <a:solidFill>
                  <a:schemeClr val="tx1"/>
                </a:solidFill>
                <a:latin typeface="Verdana" panose="020B0604030504040204" pitchFamily="34" charset="0"/>
                <a:cs typeface="Arial" panose="020B0604020202020204" pitchFamily="34" charset="0"/>
              </a:defRPr>
            </a:lvl5pPr>
            <a:lvl6pPr marL="2408183" indent="-217976" defTabSz="883846" eaLnBrk="0" fontAlgn="base" hangingPunct="0">
              <a:spcBef>
                <a:spcPct val="0"/>
              </a:spcBef>
              <a:spcAft>
                <a:spcPct val="0"/>
              </a:spcAft>
              <a:defRPr sz="900">
                <a:solidFill>
                  <a:schemeClr val="tx1"/>
                </a:solidFill>
                <a:latin typeface="Verdana" panose="020B0604030504040204" pitchFamily="34" charset="0"/>
                <a:cs typeface="Arial" panose="020B0604020202020204" pitchFamily="34" charset="0"/>
              </a:defRPr>
            </a:lvl6pPr>
            <a:lvl7pPr marL="2838162" indent="-217976" defTabSz="883846" eaLnBrk="0" fontAlgn="base" hangingPunct="0">
              <a:spcBef>
                <a:spcPct val="0"/>
              </a:spcBef>
              <a:spcAft>
                <a:spcPct val="0"/>
              </a:spcAft>
              <a:defRPr sz="900">
                <a:solidFill>
                  <a:schemeClr val="tx1"/>
                </a:solidFill>
                <a:latin typeface="Verdana" panose="020B0604030504040204" pitchFamily="34" charset="0"/>
                <a:cs typeface="Arial" panose="020B0604020202020204" pitchFamily="34" charset="0"/>
              </a:defRPr>
            </a:lvl7pPr>
            <a:lvl8pPr marL="3268142" indent="-217976" defTabSz="883846" eaLnBrk="0" fontAlgn="base" hangingPunct="0">
              <a:spcBef>
                <a:spcPct val="0"/>
              </a:spcBef>
              <a:spcAft>
                <a:spcPct val="0"/>
              </a:spcAft>
              <a:defRPr sz="900">
                <a:solidFill>
                  <a:schemeClr val="tx1"/>
                </a:solidFill>
                <a:latin typeface="Verdana" panose="020B0604030504040204" pitchFamily="34" charset="0"/>
                <a:cs typeface="Arial" panose="020B0604020202020204" pitchFamily="34" charset="0"/>
              </a:defRPr>
            </a:lvl8pPr>
            <a:lvl9pPr marL="3698121" indent="-217976" defTabSz="883846" eaLnBrk="0" fontAlgn="base" hangingPunct="0">
              <a:spcBef>
                <a:spcPct val="0"/>
              </a:spcBef>
              <a:spcAft>
                <a:spcPct val="0"/>
              </a:spcAft>
              <a:defRPr sz="900">
                <a:solidFill>
                  <a:schemeClr val="tx1"/>
                </a:solidFill>
                <a:latin typeface="Verdana" panose="020B0604030504040204" pitchFamily="34" charset="0"/>
                <a:cs typeface="Arial" panose="020B0604020202020204" pitchFamily="34" charset="0"/>
              </a:defRPr>
            </a:lvl9pPr>
          </a:lstStyle>
          <a:p>
            <a:fld id="{B6CF03FD-BC64-4D29-B658-E8D8175B69E0}" type="slidenum">
              <a:rPr lang="en-US" altLang="en-US" sz="1100">
                <a:solidFill>
                  <a:srgbClr val="000000"/>
                </a:solidFill>
                <a:latin typeface="Times New Roman" panose="02020603050405020304" pitchFamily="18" charset="0"/>
              </a:rPr>
              <a:pPr/>
              <a:t>20</a:t>
            </a:fld>
            <a:endParaRPr lang="en-US" altLang="en-US" sz="1100" dirty="0">
              <a:solidFill>
                <a:srgbClr val="000000"/>
              </a:solidFill>
              <a:latin typeface="Times New Roman" panose="02020603050405020304" pitchFamily="18" charset="0"/>
            </a:endParaRPr>
          </a:p>
        </p:txBody>
      </p:sp>
      <p:sp>
        <p:nvSpPr>
          <p:cNvPr id="2" name="Footer Placeholder 1"/>
          <p:cNvSpPr>
            <a:spLocks noGrp="1"/>
          </p:cNvSpPr>
          <p:nvPr>
            <p:ph type="ftr" sz="quarter" idx="4"/>
          </p:nvPr>
        </p:nvSpPr>
        <p:spPr/>
        <p:txBody>
          <a:bodyPr/>
          <a:lstStyle/>
          <a:p>
            <a:pPr>
              <a:defRPr/>
            </a:pPr>
            <a:r>
              <a:rPr lang="en-US" dirty="0">
                <a:solidFill>
                  <a:srgbClr val="000000"/>
                </a:solidFill>
              </a:rPr>
              <a:t>3941987</a:t>
            </a:r>
          </a:p>
        </p:txBody>
      </p:sp>
    </p:spTree>
    <p:extLst>
      <p:ext uri="{BB962C8B-B14F-4D97-AF65-F5344CB8AC3E}">
        <p14:creationId xmlns:p14="http://schemas.microsoft.com/office/powerpoint/2010/main" val="748546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492779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9162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1152" y="365126"/>
            <a:ext cx="2787649" cy="6035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6"/>
            <a:ext cx="8159751" cy="6035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1228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4234" y="6400800"/>
            <a:ext cx="12187767" cy="457200"/>
          </a:xfrm>
          <a:prstGeom prst="rect">
            <a:avLst/>
          </a:prstGeom>
          <a:solidFill>
            <a:srgbClr val="00455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1" y="6334125"/>
            <a:ext cx="12189884" cy="63500"/>
          </a:xfrm>
          <a:prstGeom prst="rect">
            <a:avLst/>
          </a:prstGeom>
          <a:solidFill>
            <a:srgbClr val="9E9C70"/>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1208618" y="4343400"/>
            <a:ext cx="987424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1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53601" y="5568951"/>
            <a:ext cx="21209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rgbClr val="004557"/>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rgbClr val="9E9C70"/>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0EA32F5C-F394-423E-8BFC-33B0CD557E42}" type="datetimeFigureOut">
              <a:rPr lang="en-US"/>
              <a:pPr>
                <a:defRPr/>
              </a:pPr>
              <a:t>7/11/2022</a:t>
            </a:fld>
            <a:endParaRPr lang="en-US" dirty="0"/>
          </a:p>
        </p:txBody>
      </p:sp>
      <p:sp>
        <p:nvSpPr>
          <p:cNvPr id="9" name="Footer Placeholder 4"/>
          <p:cNvSpPr>
            <a:spLocks noGrp="1"/>
          </p:cNvSpPr>
          <p:nvPr>
            <p:ph type="ftr" sz="quarter" idx="11"/>
          </p:nvPr>
        </p:nvSpPr>
        <p:spPr/>
        <p:txBody>
          <a:bodyPr/>
          <a:lstStyle>
            <a:lvl1pPr>
              <a:defRPr dirty="0"/>
            </a:lvl1pPr>
          </a:lstStyle>
          <a:p>
            <a:pPr>
              <a:defRPr/>
            </a:pPr>
            <a:endParaRPr lang="en-US" dirty="0"/>
          </a:p>
        </p:txBody>
      </p:sp>
      <p:sp>
        <p:nvSpPr>
          <p:cNvPr id="10" name="Slide Number Placeholder 5"/>
          <p:cNvSpPr>
            <a:spLocks noGrp="1"/>
          </p:cNvSpPr>
          <p:nvPr>
            <p:ph type="sldNum" sz="quarter" idx="12"/>
          </p:nvPr>
        </p:nvSpPr>
        <p:spPr/>
        <p:txBody>
          <a:bodyPr/>
          <a:lstStyle>
            <a:lvl1pPr>
              <a:defRPr/>
            </a:lvl1pPr>
          </a:lstStyle>
          <a:p>
            <a:pPr>
              <a:defRPr/>
            </a:pPr>
            <a:fld id="{B9452566-844C-435D-8B11-27718D32CD3A}" type="slidenum">
              <a:rPr lang="en-US"/>
              <a:pPr>
                <a:defRPr/>
              </a:pPr>
              <a:t>‹#›</a:t>
            </a:fld>
            <a:endParaRPr lang="en-US" dirty="0"/>
          </a:p>
        </p:txBody>
      </p:sp>
    </p:spTree>
    <p:extLst>
      <p:ext uri="{BB962C8B-B14F-4D97-AF65-F5344CB8AC3E}">
        <p14:creationId xmlns:p14="http://schemas.microsoft.com/office/powerpoint/2010/main" val="2334713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606644"/>
            <a:ext cx="10058400" cy="917357"/>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027F432-505D-43D5-8086-BE5E1D34DCF3}" type="datetimeFigureOut">
              <a:rPr lang="en-US"/>
              <a:pPr>
                <a:defRPr/>
              </a:pPr>
              <a:t>7/11/2022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2A259E8-F22A-4770-904F-221D73AAA8E8}" type="slidenum">
              <a:rPr lang="en-US"/>
              <a:pPr>
                <a:defRPr/>
              </a:pPr>
              <a:t>‹#›</a:t>
            </a:fld>
            <a:endParaRPr lang="en-US" dirty="0"/>
          </a:p>
        </p:txBody>
      </p:sp>
    </p:spTree>
    <p:extLst>
      <p:ext uri="{BB962C8B-B14F-4D97-AF65-F5344CB8AC3E}">
        <p14:creationId xmlns:p14="http://schemas.microsoft.com/office/powerpoint/2010/main" val="2696484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4234" y="6400800"/>
            <a:ext cx="12187767" cy="457200"/>
          </a:xfrm>
          <a:prstGeom prst="rect">
            <a:avLst/>
          </a:prstGeom>
          <a:solidFill>
            <a:srgbClr val="00455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1" y="6334125"/>
            <a:ext cx="12189884" cy="63500"/>
          </a:xfrm>
          <a:prstGeom prst="rect">
            <a:avLst/>
          </a:prstGeom>
          <a:solidFill>
            <a:srgbClr val="9E9C70"/>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1208618" y="4343400"/>
            <a:ext cx="987424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1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71101" y="6289676"/>
            <a:ext cx="21209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97280" y="758952"/>
            <a:ext cx="10058400" cy="3566160"/>
          </a:xfrm>
        </p:spPr>
        <p:txBody>
          <a:bodyPr anchorCtr="0"/>
          <a:lstStyle>
            <a:lvl1pPr>
              <a:lnSpc>
                <a:spcPct val="85000"/>
              </a:lnSpc>
              <a:defRPr sz="8000" b="0" baseline="0">
                <a:solidFill>
                  <a:srgbClr val="004557"/>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rgbClr val="9E9C70"/>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084442D9-E061-46FC-9623-92ABA696CAF7}" type="datetimeFigureOut">
              <a:rPr lang="en-US"/>
              <a:pPr>
                <a:defRPr/>
              </a:pPr>
              <a:t>7/11/2022</a:t>
            </a:fld>
            <a:endParaRPr lang="en-US" dirty="0"/>
          </a:p>
        </p:txBody>
      </p:sp>
      <p:sp>
        <p:nvSpPr>
          <p:cNvPr id="9" name="Footer Placeholder 4"/>
          <p:cNvSpPr>
            <a:spLocks noGrp="1"/>
          </p:cNvSpPr>
          <p:nvPr>
            <p:ph type="ftr" sz="quarter" idx="11"/>
          </p:nvPr>
        </p:nvSpPr>
        <p:spPr/>
        <p:txBody>
          <a:bodyPr/>
          <a:lstStyle>
            <a:lvl1pPr>
              <a:defRPr dirty="0"/>
            </a:lvl1pPr>
          </a:lstStyle>
          <a:p>
            <a:pPr>
              <a:defRPr/>
            </a:pPr>
            <a:endParaRPr lang="en-US" dirty="0"/>
          </a:p>
        </p:txBody>
      </p:sp>
      <p:sp>
        <p:nvSpPr>
          <p:cNvPr id="10" name="Slide Number Placeholder 5"/>
          <p:cNvSpPr>
            <a:spLocks noGrp="1"/>
          </p:cNvSpPr>
          <p:nvPr>
            <p:ph type="sldNum" sz="quarter" idx="12"/>
          </p:nvPr>
        </p:nvSpPr>
        <p:spPr/>
        <p:txBody>
          <a:bodyPr/>
          <a:lstStyle>
            <a:lvl1pPr>
              <a:defRPr/>
            </a:lvl1pPr>
          </a:lstStyle>
          <a:p>
            <a:pPr>
              <a:defRPr/>
            </a:pPr>
            <a:fld id="{19465086-3351-4554-8355-8AE170E81B34}" type="slidenum">
              <a:rPr lang="en-US"/>
              <a:pPr>
                <a:defRPr/>
              </a:pPr>
              <a:t>‹#›</a:t>
            </a:fld>
            <a:endParaRPr lang="en-US" dirty="0"/>
          </a:p>
        </p:txBody>
      </p:sp>
    </p:spTree>
    <p:extLst>
      <p:ext uri="{BB962C8B-B14F-4D97-AF65-F5344CB8AC3E}">
        <p14:creationId xmlns:p14="http://schemas.microsoft.com/office/powerpoint/2010/main" val="1701605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7"/>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F028760E-C8F3-48D4-95DF-DDBEB725CBAB}" type="datetimeFigureOut">
              <a:rPr lang="en-US"/>
              <a:pPr>
                <a:defRPr/>
              </a:pPr>
              <a:t>7/11/2022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7843A92-D70B-4A9D-9723-96AB06F2DF46}" type="slidenum">
              <a:rPr lang="en-US"/>
              <a:pPr>
                <a:defRPr/>
              </a:pPr>
              <a:t>‹#›</a:t>
            </a:fld>
            <a:endParaRPr lang="en-US" dirty="0"/>
          </a:p>
        </p:txBody>
      </p:sp>
    </p:spTree>
    <p:extLst>
      <p:ext uri="{BB962C8B-B14F-4D97-AF65-F5344CB8AC3E}">
        <p14:creationId xmlns:p14="http://schemas.microsoft.com/office/powerpoint/2010/main" val="3095265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8249A308-756D-42A8-B935-801D90C7B074}" type="datetimeFigureOut">
              <a:rPr lang="en-US"/>
              <a:pPr>
                <a:defRPr/>
              </a:pPr>
              <a:t>7/11/2022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164BAF6-680C-4AEC-98E3-09A7865F23B1}" type="slidenum">
              <a:rPr lang="en-US"/>
              <a:pPr>
                <a:defRPr/>
              </a:pPr>
              <a:t>‹#›</a:t>
            </a:fld>
            <a:endParaRPr lang="en-US" dirty="0"/>
          </a:p>
        </p:txBody>
      </p:sp>
    </p:spTree>
    <p:extLst>
      <p:ext uri="{BB962C8B-B14F-4D97-AF65-F5344CB8AC3E}">
        <p14:creationId xmlns:p14="http://schemas.microsoft.com/office/powerpoint/2010/main" val="6370483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2706ECF7-10A8-42A8-AD4C-F5DB92680535}" type="datetimeFigureOut">
              <a:rPr lang="en-US"/>
              <a:pPr>
                <a:defRPr/>
              </a:pPr>
              <a:t>7/11/2022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F1732B9-6B68-43A7-A4AD-0BB01F422B9D}" type="slidenum">
              <a:rPr lang="en-US"/>
              <a:pPr>
                <a:defRPr/>
              </a:pPr>
              <a:t>‹#›</a:t>
            </a:fld>
            <a:endParaRPr lang="en-US" dirty="0"/>
          </a:p>
        </p:txBody>
      </p:sp>
    </p:spTree>
    <p:extLst>
      <p:ext uri="{BB962C8B-B14F-4D97-AF65-F5344CB8AC3E}">
        <p14:creationId xmlns:p14="http://schemas.microsoft.com/office/powerpoint/2010/main" val="24656329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42070440-3B93-486D-8477-508115DCC463}" type="datetimeFigureOut">
              <a:rPr lang="en-US"/>
              <a:pPr>
                <a:defRPr/>
              </a:pPr>
              <a:t>7/11/2022</a:t>
            </a:fld>
            <a:endParaRPr lang="en-US" dirty="0"/>
          </a:p>
        </p:txBody>
      </p:sp>
      <p:sp>
        <p:nvSpPr>
          <p:cNvPr id="5" name="Footer Placeholder 7"/>
          <p:cNvSpPr>
            <a:spLocks noGrp="1"/>
          </p:cNvSpPr>
          <p:nvPr>
            <p:ph type="ftr" sz="quarter" idx="11"/>
          </p:nvPr>
        </p:nvSpPr>
        <p:spPr/>
        <p:txBody>
          <a:bodyPr/>
          <a:lstStyle>
            <a:lvl1pPr>
              <a:defRPr dirty="0">
                <a:solidFill>
                  <a:srgbClr val="FFFFFF"/>
                </a:solidFill>
              </a:defRPr>
            </a:lvl1pPr>
          </a:lstStyle>
          <a:p>
            <a:pPr>
              <a:defRPr/>
            </a:pPr>
            <a:endParaRPr lang="en-US" dirty="0"/>
          </a:p>
        </p:txBody>
      </p:sp>
      <p:sp>
        <p:nvSpPr>
          <p:cNvPr id="6" name="Slide Number Placeholder 8"/>
          <p:cNvSpPr>
            <a:spLocks noGrp="1"/>
          </p:cNvSpPr>
          <p:nvPr>
            <p:ph type="sldNum" sz="quarter" idx="12"/>
          </p:nvPr>
        </p:nvSpPr>
        <p:spPr/>
        <p:txBody>
          <a:bodyPr/>
          <a:lstStyle>
            <a:lvl1pPr>
              <a:defRPr/>
            </a:lvl1pPr>
          </a:lstStyle>
          <a:p>
            <a:pPr>
              <a:defRPr/>
            </a:pPr>
            <a:fld id="{C7AFCF45-6276-4220-AD05-495ACE12F26A}" type="slidenum">
              <a:rPr lang="en-US"/>
              <a:pPr>
                <a:defRPr/>
              </a:pPr>
              <a:t>‹#›</a:t>
            </a:fld>
            <a:endParaRPr lang="en-US" dirty="0"/>
          </a:p>
        </p:txBody>
      </p:sp>
    </p:spTree>
    <p:extLst>
      <p:ext uri="{BB962C8B-B14F-4D97-AF65-F5344CB8AC3E}">
        <p14:creationId xmlns:p14="http://schemas.microsoft.com/office/powerpoint/2010/main" val="35278753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Rectangle 1"/>
          <p:cNvSpPr/>
          <p:nvPr/>
        </p:nvSpPr>
        <p:spPr>
          <a:xfrm>
            <a:off x="4234" y="6400800"/>
            <a:ext cx="12187767" cy="457200"/>
          </a:xfrm>
          <a:prstGeom prst="rect">
            <a:avLst/>
          </a:prstGeom>
          <a:solidFill>
            <a:srgbClr val="00455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1" y="6334125"/>
            <a:ext cx="12189884" cy="63500"/>
          </a:xfrm>
          <a:prstGeom prst="rect">
            <a:avLst/>
          </a:prstGeom>
          <a:solidFill>
            <a:srgbClr val="9E9C7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Picture 1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71101" y="6289676"/>
            <a:ext cx="21209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6"/>
          <p:cNvSpPr>
            <a:spLocks noGrp="1"/>
          </p:cNvSpPr>
          <p:nvPr>
            <p:ph type="dt" sz="half" idx="10"/>
          </p:nvPr>
        </p:nvSpPr>
        <p:spPr/>
        <p:txBody>
          <a:bodyPr/>
          <a:lstStyle>
            <a:lvl1pPr>
              <a:defRPr/>
            </a:lvl1pPr>
          </a:lstStyle>
          <a:p>
            <a:pPr>
              <a:defRPr/>
            </a:pPr>
            <a:fld id="{84644273-00F9-4E7A-8D46-94B5FDEF0FEE}" type="datetimeFigureOut">
              <a:rPr lang="en-US"/>
              <a:pPr>
                <a:defRPr/>
              </a:pPr>
              <a:t>7/11/2022</a:t>
            </a:fld>
            <a:endParaRPr lang="en-US" dirty="0"/>
          </a:p>
        </p:txBody>
      </p:sp>
      <p:sp>
        <p:nvSpPr>
          <p:cNvPr id="6" name="Footer Placeholder 7"/>
          <p:cNvSpPr>
            <a:spLocks noGrp="1"/>
          </p:cNvSpPr>
          <p:nvPr>
            <p:ph type="ftr" sz="quarter" idx="11"/>
          </p:nvPr>
        </p:nvSpPr>
        <p:spPr/>
        <p:txBody>
          <a:bodyPr/>
          <a:lstStyle>
            <a:lvl1pPr>
              <a:defRPr dirty="0">
                <a:solidFill>
                  <a:srgbClr val="FFFFFF"/>
                </a:solidFill>
              </a:defRPr>
            </a:lvl1pPr>
          </a:lstStyle>
          <a:p>
            <a:pPr>
              <a:defRPr/>
            </a:pPr>
            <a:endParaRPr lang="en-US" dirty="0"/>
          </a:p>
        </p:txBody>
      </p:sp>
      <p:sp>
        <p:nvSpPr>
          <p:cNvPr id="7" name="Slide Number Placeholder 8"/>
          <p:cNvSpPr>
            <a:spLocks noGrp="1"/>
          </p:cNvSpPr>
          <p:nvPr>
            <p:ph type="sldNum" sz="quarter" idx="12"/>
          </p:nvPr>
        </p:nvSpPr>
        <p:spPr/>
        <p:txBody>
          <a:bodyPr/>
          <a:lstStyle>
            <a:lvl1pPr>
              <a:defRPr/>
            </a:lvl1pPr>
          </a:lstStyle>
          <a:p>
            <a:pPr>
              <a:defRPr/>
            </a:pPr>
            <a:fld id="{638CF6BF-96EF-44A7-9470-A4395063EE5E}" type="slidenum">
              <a:rPr lang="en-US"/>
              <a:pPr>
                <a:defRPr/>
              </a:pPr>
              <a:t>‹#›</a:t>
            </a:fld>
            <a:endParaRPr lang="en-US" dirty="0"/>
          </a:p>
        </p:txBody>
      </p:sp>
    </p:spTree>
    <p:extLst>
      <p:ext uri="{BB962C8B-B14F-4D97-AF65-F5344CB8AC3E}">
        <p14:creationId xmlns:p14="http://schemas.microsoft.com/office/powerpoint/2010/main" val="3749011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7073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1"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404071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13650" y="731520"/>
            <a:ext cx="6679191"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465667" y="6459539"/>
            <a:ext cx="2618317" cy="365125"/>
          </a:xfrm>
        </p:spPr>
        <p:txBody>
          <a:bodyPr/>
          <a:lstStyle>
            <a:lvl1pPr algn="l">
              <a:defRPr/>
            </a:lvl1pPr>
          </a:lstStyle>
          <a:p>
            <a:pPr>
              <a:defRPr/>
            </a:pPr>
            <a:fld id="{21DD0650-7C7F-462A-BB00-BC4501995C85}" type="datetimeFigureOut">
              <a:rPr lang="en-US"/>
              <a:pPr>
                <a:defRPr/>
              </a:pPr>
              <a:t>7/11/2022</a:t>
            </a:fld>
            <a:endParaRPr lang="en-US" dirty="0"/>
          </a:p>
        </p:txBody>
      </p:sp>
      <p:sp>
        <p:nvSpPr>
          <p:cNvPr id="8" name="Footer Placeholder 5"/>
          <p:cNvSpPr>
            <a:spLocks noGrp="1"/>
          </p:cNvSpPr>
          <p:nvPr>
            <p:ph type="ftr" sz="quarter" idx="11"/>
          </p:nvPr>
        </p:nvSpPr>
        <p:spPr>
          <a:xfrm>
            <a:off x="4800600" y="6459539"/>
            <a:ext cx="4648200" cy="365125"/>
          </a:xfrm>
        </p:spPr>
        <p:txBody>
          <a:bodyPr/>
          <a:lstStyle>
            <a:lvl1pPr algn="l">
              <a:defRPr dirty="0">
                <a:solidFill>
                  <a:schemeClr val="tx2"/>
                </a:solidFill>
              </a:defRPr>
            </a:lvl1pPr>
          </a:lstStyle>
          <a:p>
            <a:pPr>
              <a:defRPr/>
            </a:pPr>
            <a:endParaRPr lang="en-US" dirty="0">
              <a:solidFill>
                <a:srgbClr val="637052"/>
              </a:solidFill>
            </a:endParaRPr>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8E64F817-C6A4-4E39-AF28-9A605B440EBC}" type="slidenum">
              <a:rPr lang="en-US">
                <a:solidFill>
                  <a:srgbClr val="637052"/>
                </a:solidFill>
              </a:rPr>
              <a:pPr>
                <a:defRPr/>
              </a:pPr>
              <a:t>‹#›</a:t>
            </a:fld>
            <a:endParaRPr lang="en-US" dirty="0">
              <a:solidFill>
                <a:srgbClr val="637052"/>
              </a:solidFill>
            </a:endParaRPr>
          </a:p>
        </p:txBody>
      </p:sp>
    </p:spTree>
    <p:extLst>
      <p:ext uri="{BB962C8B-B14F-4D97-AF65-F5344CB8AC3E}">
        <p14:creationId xmlns:p14="http://schemas.microsoft.com/office/powerpoint/2010/main" val="12029467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1" y="4953000"/>
            <a:ext cx="1218988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 y="4914900"/>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 y="0"/>
            <a:ext cx="12191985"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097279"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EFC4972F-7230-49FD-A17F-1F0E6E249D18}" type="datetimeFigureOut">
              <a:rPr lang="en-US"/>
              <a:pPr>
                <a:defRPr/>
              </a:pPr>
              <a:t>7/11/2022</a:t>
            </a:fld>
            <a:endParaRPr lang="en-US" dirty="0"/>
          </a:p>
        </p:txBody>
      </p:sp>
      <p:sp>
        <p:nvSpPr>
          <p:cNvPr id="8" name="Footer Placeholder 5"/>
          <p:cNvSpPr>
            <a:spLocks noGrp="1"/>
          </p:cNvSpPr>
          <p:nvPr>
            <p:ph type="ftr" sz="quarter" idx="11"/>
          </p:nvPr>
        </p:nvSpPr>
        <p:spPr/>
        <p:txBody>
          <a:bodyPr/>
          <a:lstStyle>
            <a:lvl1pPr>
              <a:defRPr dirty="0"/>
            </a:lvl1pPr>
          </a:lstStyle>
          <a:p>
            <a:pPr>
              <a:defRPr/>
            </a:pP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8AC2B111-75D3-4E21-AE94-604AB831E115}" type="slidenum">
              <a:rPr lang="en-US"/>
              <a:pPr>
                <a:defRPr/>
              </a:pPr>
              <a:t>‹#›</a:t>
            </a:fld>
            <a:endParaRPr lang="en-US" dirty="0"/>
          </a:p>
        </p:txBody>
      </p:sp>
    </p:spTree>
    <p:extLst>
      <p:ext uri="{BB962C8B-B14F-4D97-AF65-F5344CB8AC3E}">
        <p14:creationId xmlns:p14="http://schemas.microsoft.com/office/powerpoint/2010/main" val="31670445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A425537-B596-4732-93C2-5B5C0926D48A}" type="datetimeFigureOut">
              <a:rPr lang="en-US"/>
              <a:pPr>
                <a:defRPr/>
              </a:pPr>
              <a:t>7/11/2022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C2770A9-A5E2-4D04-96CC-EDD07F16139B}" type="slidenum">
              <a:rPr lang="en-US"/>
              <a:pPr>
                <a:defRPr/>
              </a:pPr>
              <a:t>‹#›</a:t>
            </a:fld>
            <a:endParaRPr lang="en-US" dirty="0"/>
          </a:p>
        </p:txBody>
      </p:sp>
    </p:spTree>
    <p:extLst>
      <p:ext uri="{BB962C8B-B14F-4D97-AF65-F5344CB8AC3E}">
        <p14:creationId xmlns:p14="http://schemas.microsoft.com/office/powerpoint/2010/main" val="7357868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414779"/>
            <a:ext cx="7734300"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871E3F3B-9A7C-4950-8E9C-DC1CAF3583A5}" type="datetimeFigureOut">
              <a:rPr lang="en-US"/>
              <a:pPr>
                <a:defRPr/>
              </a:pPr>
              <a:t>7/11/2022</a:t>
            </a:fld>
            <a:endParaRPr lang="en-US" dirty="0"/>
          </a:p>
        </p:txBody>
      </p:sp>
      <p:sp>
        <p:nvSpPr>
          <p:cNvPr id="7" name="Footer Placeholder 4"/>
          <p:cNvSpPr>
            <a:spLocks noGrp="1"/>
          </p:cNvSpPr>
          <p:nvPr>
            <p:ph type="ftr" sz="quarter" idx="11"/>
          </p:nvPr>
        </p:nvSpPr>
        <p:spPr/>
        <p:txBody>
          <a:bodyPr/>
          <a:lstStyle>
            <a:lvl1pPr>
              <a:defRPr dirty="0"/>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F3E19982-5A47-427B-859A-FAF58364ADA8}" type="slidenum">
              <a:rPr lang="en-US"/>
              <a:pPr>
                <a:defRPr/>
              </a:pPr>
              <a:t>‹#›</a:t>
            </a:fld>
            <a:endParaRPr lang="en-US" dirty="0"/>
          </a:p>
        </p:txBody>
      </p:sp>
    </p:spTree>
    <p:extLst>
      <p:ext uri="{BB962C8B-B14F-4D97-AF65-F5344CB8AC3E}">
        <p14:creationId xmlns:p14="http://schemas.microsoft.com/office/powerpoint/2010/main" val="2955035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4828872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3601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1735899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438400" y="1143000"/>
            <a:ext cx="4673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315200" y="1143000"/>
            <a:ext cx="4673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91114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79106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31598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3947106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49739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131007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3286405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73950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1152" y="365126"/>
            <a:ext cx="2787649" cy="6035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6"/>
            <a:ext cx="8159751" cy="6035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2021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4686989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04828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1175171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438400" y="1143000"/>
            <a:ext cx="4673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315200" y="1143000"/>
            <a:ext cx="4673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79228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585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438400" y="1143000"/>
            <a:ext cx="4673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315200" y="1143000"/>
            <a:ext cx="4673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02175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598490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56130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0921872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7203663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02023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1152" y="365126"/>
            <a:ext cx="2787649" cy="6035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6"/>
            <a:ext cx="8159751" cy="6035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37022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6489319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784591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0676522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438400" y="1143000"/>
            <a:ext cx="4673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315200" y="1143000"/>
            <a:ext cx="4673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607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157556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523056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9383121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769959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1742184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0142978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70629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1152" y="365126"/>
            <a:ext cx="2787649" cy="6035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6"/>
            <a:ext cx="8159751" cy="6035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935528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142007879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732609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204029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08125362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438400" y="1143000"/>
            <a:ext cx="4673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315200" y="1143000"/>
            <a:ext cx="4673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069001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9285529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84718320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206134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73913572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08851138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673355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1152" y="365126"/>
            <a:ext cx="2787649" cy="6035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6"/>
            <a:ext cx="8159751" cy="6035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9580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685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602344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664316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jpe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5842" name="Group 2"/>
          <p:cNvGrpSpPr>
            <a:grpSpLocks/>
          </p:cNvGrpSpPr>
          <p:nvPr/>
        </p:nvGrpSpPr>
        <p:grpSpPr bwMode="auto">
          <a:xfrm>
            <a:off x="0" y="0"/>
            <a:ext cx="12192000" cy="6858000"/>
            <a:chOff x="0" y="0"/>
            <a:chExt cx="5760" cy="4320"/>
          </a:xfrm>
        </p:grpSpPr>
        <p:pic>
          <p:nvPicPr>
            <p:cNvPr id="35845" name="Picture 3" descr="Masthead"/>
            <p:cNvPicPr>
              <a:picLocks noChangeAspect="1" noChangeArrowheads="1"/>
            </p:cNvPicPr>
            <p:nvPr/>
          </p:nvPicPr>
          <p:blipFill>
            <a:blip r:embed="rId13" cstate="print">
              <a:extLst>
                <a:ext uri="{28A0092B-C50C-407E-A947-70E740481C1C}">
                  <a14:useLocalDpi xmlns:a14="http://schemas.microsoft.com/office/drawing/2010/main" val="0"/>
                </a:ext>
              </a:extLst>
            </a:blip>
            <a:srcRect b="31818"/>
            <a:stretch>
              <a:fillRect/>
            </a:stretch>
          </p:blipFill>
          <p:spPr bwMode="auto">
            <a:xfrm>
              <a:off x="0" y="0"/>
              <a:ext cx="4896"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6" name="Picture 4" descr="Masthead"/>
            <p:cNvPicPr>
              <a:picLocks noChangeAspect="1" noChangeArrowheads="1"/>
            </p:cNvPicPr>
            <p:nvPr/>
          </p:nvPicPr>
          <p:blipFill>
            <a:blip r:embed="rId13">
              <a:extLst>
                <a:ext uri="{28A0092B-C50C-407E-A947-70E740481C1C}">
                  <a14:useLocalDpi xmlns:a14="http://schemas.microsoft.com/office/drawing/2010/main" val="0"/>
                </a:ext>
              </a:extLst>
            </a:blip>
            <a:srcRect l="90196" b="89394"/>
            <a:stretch>
              <a:fillRect/>
            </a:stretch>
          </p:blipFill>
          <p:spPr bwMode="auto">
            <a:xfrm>
              <a:off x="4512" y="0"/>
              <a:ext cx="1248"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5843" name="Text Box 5"/>
          <p:cNvSpPr txBox="1">
            <a:spLocks noChangeArrowheads="1"/>
          </p:cNvSpPr>
          <p:nvPr/>
        </p:nvSpPr>
        <p:spPr bwMode="auto">
          <a:xfrm>
            <a:off x="1790700" y="938214"/>
            <a:ext cx="10363200" cy="6001643"/>
          </a:xfrm>
          <a:prstGeom prst="rect">
            <a:avLst/>
          </a:prstGeom>
          <a:solidFill>
            <a:srgbClr val="C9C0A7">
              <a:alpha val="3686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Verdana" panose="020B0604030504040204" pitchFamily="34" charset="0"/>
                <a:cs typeface="Arial" panose="020B0604020202020204" pitchFamily="34" charset="0"/>
              </a:defRPr>
            </a:lvl1pPr>
            <a:lvl2pPr marL="742950" indent="-285750">
              <a:defRPr sz="1000">
                <a:solidFill>
                  <a:schemeClr val="tx1"/>
                </a:solidFill>
                <a:latin typeface="Verdana" panose="020B0604030504040204" pitchFamily="34" charset="0"/>
                <a:cs typeface="Arial" panose="020B0604020202020204" pitchFamily="34" charset="0"/>
              </a:defRPr>
            </a:lvl2pPr>
            <a:lvl3pPr marL="1143000" indent="-228600">
              <a:defRPr sz="1000">
                <a:solidFill>
                  <a:schemeClr val="tx1"/>
                </a:solidFill>
                <a:latin typeface="Verdana" panose="020B0604030504040204" pitchFamily="34" charset="0"/>
                <a:cs typeface="Arial" panose="020B0604020202020204" pitchFamily="34" charset="0"/>
              </a:defRPr>
            </a:lvl3pPr>
            <a:lvl4pPr marL="1600200" indent="-228600">
              <a:defRPr sz="1000">
                <a:solidFill>
                  <a:schemeClr val="tx1"/>
                </a:solidFill>
                <a:latin typeface="Verdana" panose="020B0604030504040204" pitchFamily="34" charset="0"/>
                <a:cs typeface="Arial" panose="020B0604020202020204" pitchFamily="34" charset="0"/>
              </a:defRPr>
            </a:lvl4pPr>
            <a:lvl5pPr marL="2057400" indent="-228600">
              <a:defRPr sz="1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Verdana" panose="020B0604030504040204" pitchFamily="34" charset="0"/>
                <a:cs typeface="Arial" panose="020B0604020202020204" pitchFamily="34" charset="0"/>
              </a:defRPr>
            </a:lvl9pPr>
          </a:lstStyle>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p:txBody>
      </p:sp>
      <p:sp>
        <p:nvSpPr>
          <p:cNvPr id="35844" name="Rectangle 6"/>
          <p:cNvSpPr>
            <a:spLocks noGrp="1" noChangeArrowheads="1"/>
          </p:cNvSpPr>
          <p:nvPr>
            <p:ph type="body" idx="1"/>
          </p:nvPr>
        </p:nvSpPr>
        <p:spPr bwMode="auto">
          <a:xfrm>
            <a:off x="2438400" y="1143000"/>
            <a:ext cx="95504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296069380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Ø"/>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Ø"/>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anose="05000000000000000000" pitchFamily="2" charset="2"/>
        <a:buChar char="Ø"/>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Ø"/>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Ø"/>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rgbClr val="00455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6"/>
            <a:ext cx="12192000" cy="66675"/>
          </a:xfrm>
          <a:prstGeom prst="rect">
            <a:avLst/>
          </a:prstGeom>
          <a:solidFill>
            <a:srgbClr val="9E9C7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433" y="533401"/>
            <a:ext cx="10058400" cy="900113"/>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4821" name="Text Placeholder 2"/>
          <p:cNvSpPr>
            <a:spLocks noGrp="1"/>
          </p:cNvSpPr>
          <p:nvPr>
            <p:ph type="body" idx="1"/>
          </p:nvPr>
        </p:nvSpPr>
        <p:spPr bwMode="auto">
          <a:xfrm>
            <a:off x="1096433" y="1763714"/>
            <a:ext cx="10058400" cy="440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096433" y="6459539"/>
            <a:ext cx="2472267" cy="365125"/>
          </a:xfrm>
          <a:prstGeom prst="rect">
            <a:avLst/>
          </a:prstGeom>
        </p:spPr>
        <p:txBody>
          <a:bodyPr vert="horz" lIns="91440" tIns="45720" rIns="91440" bIns="45720" rtlCol="0" anchor="ctr"/>
          <a:lstStyle>
            <a:lvl1pPr algn="l">
              <a:defRPr sz="900">
                <a:solidFill>
                  <a:srgbClr val="FFFFFF"/>
                </a:solidFill>
              </a:defRPr>
            </a:lvl1pPr>
          </a:lstStyle>
          <a:p>
            <a:pPr defTabSz="914400" eaLnBrk="0" fontAlgn="base" hangingPunct="0">
              <a:spcBef>
                <a:spcPct val="0"/>
              </a:spcBef>
              <a:spcAft>
                <a:spcPct val="0"/>
              </a:spcAft>
              <a:defRPr/>
            </a:pPr>
            <a:fld id="{9057CF21-72FB-4407-A553-B43A775B34F1}" type="datetimeFigureOut">
              <a:rPr lang="en-US" smtClean="0">
                <a:latin typeface="Verdana" panose="020B0604030504040204" pitchFamily="34" charset="0"/>
                <a:cs typeface="Arial" panose="020B0604020202020204" pitchFamily="34" charset="0"/>
              </a:rPr>
              <a:pPr defTabSz="914400" eaLnBrk="0" fontAlgn="base" hangingPunct="0">
                <a:spcBef>
                  <a:spcPct val="0"/>
                </a:spcBef>
                <a:spcAft>
                  <a:spcPct val="0"/>
                </a:spcAft>
                <a:defRPr/>
              </a:pPr>
              <a:t>7/11/2022</a:t>
            </a:fld>
            <a:endParaRPr lang="en-US" dirty="0">
              <a:latin typeface="Verdana" panose="020B0604030504040204" pitchFamily="34" charset="0"/>
              <a:cs typeface="Arial" panose="020B0604020202020204" pitchFamily="34" charset="0"/>
            </a:endParaRPr>
          </a:p>
        </p:txBody>
      </p:sp>
      <p:sp>
        <p:nvSpPr>
          <p:cNvPr id="5" name="Footer Placeholder 4"/>
          <p:cNvSpPr>
            <a:spLocks noGrp="1"/>
          </p:cNvSpPr>
          <p:nvPr>
            <p:ph type="ftr" sz="quarter" idx="3"/>
          </p:nvPr>
        </p:nvSpPr>
        <p:spPr>
          <a:xfrm>
            <a:off x="3687234" y="6459539"/>
            <a:ext cx="4821767" cy="365125"/>
          </a:xfrm>
          <a:prstGeom prst="rect">
            <a:avLst/>
          </a:prstGeom>
        </p:spPr>
        <p:txBody>
          <a:bodyPr vert="horz" lIns="91440" tIns="45720" rIns="91440" bIns="45720" rtlCol="0" anchor="ctr"/>
          <a:lstStyle>
            <a:lvl1pPr algn="ctr">
              <a:defRPr sz="900" cap="all" baseline="0" dirty="0">
                <a:solidFill>
                  <a:srgbClr val="FFFFFF"/>
                </a:solidFill>
              </a:defRPr>
            </a:lvl1pPr>
          </a:lstStyle>
          <a:p>
            <a:pPr defTabSz="914400" eaLnBrk="0" fontAlgn="base" hangingPunct="0">
              <a:spcBef>
                <a:spcPct val="0"/>
              </a:spcBef>
              <a:spcAft>
                <a:spcPct val="0"/>
              </a:spcAft>
              <a:defRPr/>
            </a:pPr>
            <a:endParaRPr lang="en-US" dirty="0">
              <a:latin typeface="Verdana" panose="020B0604030504040204" pitchFamily="34" charset="0"/>
              <a:cs typeface="Arial" panose="020B0604020202020204" pitchFamily="34" charset="0"/>
            </a:endParaRPr>
          </a:p>
        </p:txBody>
      </p:sp>
      <p:sp>
        <p:nvSpPr>
          <p:cNvPr id="6" name="Slide Number Placeholder 5"/>
          <p:cNvSpPr>
            <a:spLocks noGrp="1"/>
          </p:cNvSpPr>
          <p:nvPr>
            <p:ph type="sldNum" sz="quarter" idx="4"/>
          </p:nvPr>
        </p:nvSpPr>
        <p:spPr>
          <a:xfrm>
            <a:off x="9899651" y="6459539"/>
            <a:ext cx="1312333" cy="365125"/>
          </a:xfrm>
          <a:prstGeom prst="rect">
            <a:avLst/>
          </a:prstGeom>
        </p:spPr>
        <p:txBody>
          <a:bodyPr vert="horz" lIns="91440" tIns="45720" rIns="91440" bIns="45720" rtlCol="0" anchor="ctr"/>
          <a:lstStyle>
            <a:lvl1pPr algn="r">
              <a:defRPr sz="1050">
                <a:solidFill>
                  <a:srgbClr val="FFFFFF"/>
                </a:solidFill>
              </a:defRPr>
            </a:lvl1pPr>
          </a:lstStyle>
          <a:p>
            <a:pPr defTabSz="914400" eaLnBrk="0" fontAlgn="base" hangingPunct="0">
              <a:spcBef>
                <a:spcPct val="0"/>
              </a:spcBef>
              <a:spcAft>
                <a:spcPct val="0"/>
              </a:spcAft>
              <a:defRPr/>
            </a:pPr>
            <a:fld id="{7830E4B3-CF5A-4612-B494-A3240C20046F}" type="slidenum">
              <a:rPr lang="en-US" smtClean="0">
                <a:latin typeface="Verdana" panose="020B0604030504040204" pitchFamily="34" charset="0"/>
                <a:cs typeface="Arial" panose="020B0604020202020204" pitchFamily="34" charset="0"/>
              </a:rPr>
              <a:pPr defTabSz="914400" eaLnBrk="0" fontAlgn="base" hangingPunct="0">
                <a:spcBef>
                  <a:spcPct val="0"/>
                </a:spcBef>
                <a:spcAft>
                  <a:spcPct val="0"/>
                </a:spcAft>
                <a:defRPr/>
              </a:pPr>
              <a:t>‹#›</a:t>
            </a:fld>
            <a:endParaRPr lang="en-US" dirty="0">
              <a:latin typeface="Verdana" panose="020B0604030504040204" pitchFamily="34" charset="0"/>
              <a:cs typeface="Arial" panose="020B0604020202020204" pitchFamily="34" charset="0"/>
            </a:endParaRPr>
          </a:p>
        </p:txBody>
      </p:sp>
      <p:cxnSp>
        <p:nvCxnSpPr>
          <p:cNvPr id="10" name="Straight Connector 9"/>
          <p:cNvCxnSpPr/>
          <p:nvPr/>
        </p:nvCxnSpPr>
        <p:spPr>
          <a:xfrm>
            <a:off x="1193800" y="1598613"/>
            <a:ext cx="996738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34826" name="Picture 14"/>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071101" y="6289676"/>
            <a:ext cx="21209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019332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txStyles>
    <p:titleStyle>
      <a:lvl1pPr algn="l" rtl="0" eaLnBrk="0" fontAlgn="base" hangingPunct="0">
        <a:lnSpc>
          <a:spcPct val="85000"/>
        </a:lnSpc>
        <a:spcBef>
          <a:spcPct val="0"/>
        </a:spcBef>
        <a:spcAft>
          <a:spcPct val="0"/>
        </a:spcAft>
        <a:defRPr sz="4800" b="1" kern="1200" spc="-50">
          <a:solidFill>
            <a:srgbClr val="004557"/>
          </a:solidFill>
          <a:latin typeface="+mj-lt"/>
          <a:ea typeface="+mj-ea"/>
          <a:cs typeface="+mj-cs"/>
        </a:defRPr>
      </a:lvl1pPr>
      <a:lvl2pPr algn="l" rtl="0" eaLnBrk="0" fontAlgn="base" hangingPunct="0">
        <a:lnSpc>
          <a:spcPct val="85000"/>
        </a:lnSpc>
        <a:spcBef>
          <a:spcPct val="0"/>
        </a:spcBef>
        <a:spcAft>
          <a:spcPct val="0"/>
        </a:spcAft>
        <a:defRPr sz="4800" b="1">
          <a:solidFill>
            <a:srgbClr val="004557"/>
          </a:solidFill>
          <a:latin typeface="Calibri Light" panose="020F0302020204030204" pitchFamily="34" charset="0"/>
        </a:defRPr>
      </a:lvl2pPr>
      <a:lvl3pPr algn="l" rtl="0" eaLnBrk="0" fontAlgn="base" hangingPunct="0">
        <a:lnSpc>
          <a:spcPct val="85000"/>
        </a:lnSpc>
        <a:spcBef>
          <a:spcPct val="0"/>
        </a:spcBef>
        <a:spcAft>
          <a:spcPct val="0"/>
        </a:spcAft>
        <a:defRPr sz="4800" b="1">
          <a:solidFill>
            <a:srgbClr val="004557"/>
          </a:solidFill>
          <a:latin typeface="Calibri Light" panose="020F0302020204030204" pitchFamily="34" charset="0"/>
        </a:defRPr>
      </a:lvl3pPr>
      <a:lvl4pPr algn="l" rtl="0" eaLnBrk="0" fontAlgn="base" hangingPunct="0">
        <a:lnSpc>
          <a:spcPct val="85000"/>
        </a:lnSpc>
        <a:spcBef>
          <a:spcPct val="0"/>
        </a:spcBef>
        <a:spcAft>
          <a:spcPct val="0"/>
        </a:spcAft>
        <a:defRPr sz="4800" b="1">
          <a:solidFill>
            <a:srgbClr val="004557"/>
          </a:solidFill>
          <a:latin typeface="Calibri Light" panose="020F0302020204030204" pitchFamily="34" charset="0"/>
        </a:defRPr>
      </a:lvl4pPr>
      <a:lvl5pPr algn="l" rtl="0" eaLnBrk="0" fontAlgn="base" hangingPunct="0">
        <a:lnSpc>
          <a:spcPct val="85000"/>
        </a:lnSpc>
        <a:spcBef>
          <a:spcPct val="0"/>
        </a:spcBef>
        <a:spcAft>
          <a:spcPct val="0"/>
        </a:spcAft>
        <a:defRPr sz="4800" b="1">
          <a:solidFill>
            <a:srgbClr val="004557"/>
          </a:solidFill>
          <a:latin typeface="Calibri Light" panose="020F0302020204030204" pitchFamily="34" charset="0"/>
        </a:defRPr>
      </a:lvl5pPr>
      <a:lvl6pPr marL="457200" algn="l" rtl="0" fontAlgn="base">
        <a:lnSpc>
          <a:spcPct val="85000"/>
        </a:lnSpc>
        <a:spcBef>
          <a:spcPct val="0"/>
        </a:spcBef>
        <a:spcAft>
          <a:spcPct val="0"/>
        </a:spcAft>
        <a:defRPr sz="4800" b="1">
          <a:solidFill>
            <a:srgbClr val="004557"/>
          </a:solidFill>
          <a:latin typeface="Calibri Light" panose="020F0302020204030204" pitchFamily="34" charset="0"/>
        </a:defRPr>
      </a:lvl6pPr>
      <a:lvl7pPr marL="914400" algn="l" rtl="0" fontAlgn="base">
        <a:lnSpc>
          <a:spcPct val="85000"/>
        </a:lnSpc>
        <a:spcBef>
          <a:spcPct val="0"/>
        </a:spcBef>
        <a:spcAft>
          <a:spcPct val="0"/>
        </a:spcAft>
        <a:defRPr sz="4800" b="1">
          <a:solidFill>
            <a:srgbClr val="004557"/>
          </a:solidFill>
          <a:latin typeface="Calibri Light" panose="020F0302020204030204" pitchFamily="34" charset="0"/>
        </a:defRPr>
      </a:lvl7pPr>
      <a:lvl8pPr marL="1371600" algn="l" rtl="0" fontAlgn="base">
        <a:lnSpc>
          <a:spcPct val="85000"/>
        </a:lnSpc>
        <a:spcBef>
          <a:spcPct val="0"/>
        </a:spcBef>
        <a:spcAft>
          <a:spcPct val="0"/>
        </a:spcAft>
        <a:defRPr sz="4800" b="1">
          <a:solidFill>
            <a:srgbClr val="004557"/>
          </a:solidFill>
          <a:latin typeface="Calibri Light" panose="020F0302020204030204" pitchFamily="34" charset="0"/>
        </a:defRPr>
      </a:lvl8pPr>
      <a:lvl9pPr marL="1828800" algn="l" rtl="0" fontAlgn="base">
        <a:lnSpc>
          <a:spcPct val="85000"/>
        </a:lnSpc>
        <a:spcBef>
          <a:spcPct val="0"/>
        </a:spcBef>
        <a:spcAft>
          <a:spcPct val="0"/>
        </a:spcAft>
        <a:defRPr sz="4800" b="1">
          <a:solidFill>
            <a:srgbClr val="004557"/>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3000" kern="1200">
          <a:solidFill>
            <a:srgbClr val="004557"/>
          </a:solidFill>
          <a:latin typeface="+mn-lt"/>
          <a:ea typeface="+mn-ea"/>
          <a:cs typeface="+mn-cs"/>
        </a:defRPr>
      </a:lvl1pPr>
      <a:lvl2pPr marL="382588" indent="-182563" algn="l" rtl="0" eaLnBrk="0" fontAlgn="base" hangingPunct="0">
        <a:lnSpc>
          <a:spcPct val="90000"/>
        </a:lnSpc>
        <a:spcBef>
          <a:spcPts val="200"/>
        </a:spcBef>
        <a:spcAft>
          <a:spcPts val="400"/>
        </a:spcAft>
        <a:buClr>
          <a:srgbClr val="8F2140"/>
        </a:buClr>
        <a:buFont typeface="Calibri" panose="020F0502020204030204" pitchFamily="34" charset="0"/>
        <a:buChar char="◦"/>
        <a:defRPr sz="2800" kern="1200">
          <a:solidFill>
            <a:srgbClr val="004557"/>
          </a:solidFill>
          <a:latin typeface="+mn-lt"/>
          <a:ea typeface="+mn-ea"/>
          <a:cs typeface="+mn-cs"/>
        </a:defRPr>
      </a:lvl2pPr>
      <a:lvl3pPr marL="566738" indent="-182563" algn="l" rtl="0" eaLnBrk="0" fontAlgn="base" hangingPunct="0">
        <a:lnSpc>
          <a:spcPct val="90000"/>
        </a:lnSpc>
        <a:spcBef>
          <a:spcPts val="200"/>
        </a:spcBef>
        <a:spcAft>
          <a:spcPts val="400"/>
        </a:spcAft>
        <a:buClr>
          <a:srgbClr val="8F2140"/>
        </a:buClr>
        <a:buFont typeface="Calibri" panose="020F0502020204030204" pitchFamily="34" charset="0"/>
        <a:buChar char="◦"/>
        <a:defRPr sz="2600" kern="1200">
          <a:solidFill>
            <a:srgbClr val="004557"/>
          </a:solidFill>
          <a:latin typeface="+mn-lt"/>
          <a:ea typeface="+mn-ea"/>
          <a:cs typeface="+mn-cs"/>
        </a:defRPr>
      </a:lvl3pPr>
      <a:lvl4pPr marL="749300" indent="-182563" algn="l" rtl="0" eaLnBrk="0" fontAlgn="base" hangingPunct="0">
        <a:lnSpc>
          <a:spcPct val="90000"/>
        </a:lnSpc>
        <a:spcBef>
          <a:spcPts val="200"/>
        </a:spcBef>
        <a:spcAft>
          <a:spcPts val="400"/>
        </a:spcAft>
        <a:buClr>
          <a:srgbClr val="8F2140"/>
        </a:buClr>
        <a:buFont typeface="Calibri" panose="020F0502020204030204" pitchFamily="34" charset="0"/>
        <a:buChar char="◦"/>
        <a:defRPr sz="2600" kern="1200">
          <a:solidFill>
            <a:srgbClr val="004557"/>
          </a:solidFill>
          <a:latin typeface="+mn-lt"/>
          <a:ea typeface="+mn-ea"/>
          <a:cs typeface="+mn-cs"/>
        </a:defRPr>
      </a:lvl4pPr>
      <a:lvl5pPr marL="931863" indent="-182563" algn="l" rtl="0" eaLnBrk="0" fontAlgn="base" hangingPunct="0">
        <a:lnSpc>
          <a:spcPct val="90000"/>
        </a:lnSpc>
        <a:spcBef>
          <a:spcPts val="200"/>
        </a:spcBef>
        <a:spcAft>
          <a:spcPts val="400"/>
        </a:spcAft>
        <a:buClr>
          <a:srgbClr val="8F2140"/>
        </a:buClr>
        <a:buFont typeface="Calibri" panose="020F0502020204030204" pitchFamily="34" charset="0"/>
        <a:buChar char="◦"/>
        <a:defRPr sz="2600" kern="1200">
          <a:solidFill>
            <a:srgbClr val="004557"/>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12192000" cy="6858000"/>
            <a:chOff x="0" y="0"/>
            <a:chExt cx="5760" cy="4320"/>
          </a:xfrm>
        </p:grpSpPr>
        <p:pic>
          <p:nvPicPr>
            <p:cNvPr id="34821" name="Picture 3" descr="Masthead"/>
            <p:cNvPicPr>
              <a:picLocks noChangeAspect="1" noChangeArrowheads="1"/>
            </p:cNvPicPr>
            <p:nvPr/>
          </p:nvPicPr>
          <p:blipFill>
            <a:blip r:embed="rId13" cstate="print">
              <a:extLst>
                <a:ext uri="{28A0092B-C50C-407E-A947-70E740481C1C}">
                  <a14:useLocalDpi xmlns:a14="http://schemas.microsoft.com/office/drawing/2010/main" val="0"/>
                </a:ext>
              </a:extLst>
            </a:blip>
            <a:srcRect b="31818"/>
            <a:stretch>
              <a:fillRect/>
            </a:stretch>
          </p:blipFill>
          <p:spPr bwMode="auto">
            <a:xfrm>
              <a:off x="0" y="0"/>
              <a:ext cx="4896"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4" descr="Masthead"/>
            <p:cNvPicPr>
              <a:picLocks noChangeAspect="1" noChangeArrowheads="1"/>
            </p:cNvPicPr>
            <p:nvPr/>
          </p:nvPicPr>
          <p:blipFill>
            <a:blip r:embed="rId13">
              <a:extLst>
                <a:ext uri="{28A0092B-C50C-407E-A947-70E740481C1C}">
                  <a14:useLocalDpi xmlns:a14="http://schemas.microsoft.com/office/drawing/2010/main" val="0"/>
                </a:ext>
              </a:extLst>
            </a:blip>
            <a:srcRect l="90196" b="89394"/>
            <a:stretch>
              <a:fillRect/>
            </a:stretch>
          </p:blipFill>
          <p:spPr bwMode="auto">
            <a:xfrm>
              <a:off x="4512" y="0"/>
              <a:ext cx="1248"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819" name="Text Box 5"/>
          <p:cNvSpPr txBox="1">
            <a:spLocks noChangeArrowheads="1"/>
          </p:cNvSpPr>
          <p:nvPr/>
        </p:nvSpPr>
        <p:spPr bwMode="auto">
          <a:xfrm>
            <a:off x="1790700" y="938214"/>
            <a:ext cx="10363200" cy="6001643"/>
          </a:xfrm>
          <a:prstGeom prst="rect">
            <a:avLst/>
          </a:prstGeom>
          <a:solidFill>
            <a:srgbClr val="C9C0A7">
              <a:alpha val="3686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Verdana" panose="020B0604030504040204" pitchFamily="34" charset="0"/>
                <a:cs typeface="Arial" panose="020B0604020202020204" pitchFamily="34" charset="0"/>
              </a:defRPr>
            </a:lvl1pPr>
            <a:lvl2pPr marL="742950" indent="-285750">
              <a:defRPr sz="1000">
                <a:solidFill>
                  <a:schemeClr val="tx1"/>
                </a:solidFill>
                <a:latin typeface="Verdana" panose="020B0604030504040204" pitchFamily="34" charset="0"/>
                <a:cs typeface="Arial" panose="020B0604020202020204" pitchFamily="34" charset="0"/>
              </a:defRPr>
            </a:lvl2pPr>
            <a:lvl3pPr marL="1143000" indent="-228600">
              <a:defRPr sz="1000">
                <a:solidFill>
                  <a:schemeClr val="tx1"/>
                </a:solidFill>
                <a:latin typeface="Verdana" panose="020B0604030504040204" pitchFamily="34" charset="0"/>
                <a:cs typeface="Arial" panose="020B0604020202020204" pitchFamily="34" charset="0"/>
              </a:defRPr>
            </a:lvl3pPr>
            <a:lvl4pPr marL="1600200" indent="-228600">
              <a:defRPr sz="1000">
                <a:solidFill>
                  <a:schemeClr val="tx1"/>
                </a:solidFill>
                <a:latin typeface="Verdana" panose="020B0604030504040204" pitchFamily="34" charset="0"/>
                <a:cs typeface="Arial" panose="020B0604020202020204" pitchFamily="34" charset="0"/>
              </a:defRPr>
            </a:lvl4pPr>
            <a:lvl5pPr marL="2057400" indent="-228600">
              <a:defRPr sz="1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Verdana" panose="020B0604030504040204" pitchFamily="34" charset="0"/>
                <a:cs typeface="Arial" panose="020B0604020202020204" pitchFamily="34" charset="0"/>
              </a:defRPr>
            </a:lvl9pPr>
          </a:lstStyle>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p:txBody>
      </p:sp>
      <p:sp>
        <p:nvSpPr>
          <p:cNvPr id="34820" name="Rectangle 6"/>
          <p:cNvSpPr>
            <a:spLocks noGrp="1" noChangeArrowheads="1"/>
          </p:cNvSpPr>
          <p:nvPr>
            <p:ph type="body" idx="1"/>
          </p:nvPr>
        </p:nvSpPr>
        <p:spPr bwMode="auto">
          <a:xfrm>
            <a:off x="2438400" y="1143000"/>
            <a:ext cx="95504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682285146"/>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Ø"/>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Ø"/>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anose="05000000000000000000" pitchFamily="2" charset="2"/>
        <a:buChar char="Ø"/>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Ø"/>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Ø"/>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2770" name="Group 2"/>
          <p:cNvGrpSpPr>
            <a:grpSpLocks/>
          </p:cNvGrpSpPr>
          <p:nvPr/>
        </p:nvGrpSpPr>
        <p:grpSpPr bwMode="auto">
          <a:xfrm>
            <a:off x="0" y="0"/>
            <a:ext cx="12192000" cy="6858000"/>
            <a:chOff x="0" y="0"/>
            <a:chExt cx="5760" cy="4320"/>
          </a:xfrm>
        </p:grpSpPr>
        <p:pic>
          <p:nvPicPr>
            <p:cNvPr id="32773" name="Picture 3" descr="Masthead"/>
            <p:cNvPicPr>
              <a:picLocks noChangeAspect="1" noChangeArrowheads="1"/>
            </p:cNvPicPr>
            <p:nvPr/>
          </p:nvPicPr>
          <p:blipFill>
            <a:blip r:embed="rId13" cstate="print">
              <a:extLst>
                <a:ext uri="{28A0092B-C50C-407E-A947-70E740481C1C}">
                  <a14:useLocalDpi xmlns:a14="http://schemas.microsoft.com/office/drawing/2010/main" val="0"/>
                </a:ext>
              </a:extLst>
            </a:blip>
            <a:srcRect b="31818"/>
            <a:stretch>
              <a:fillRect/>
            </a:stretch>
          </p:blipFill>
          <p:spPr bwMode="auto">
            <a:xfrm>
              <a:off x="0" y="0"/>
              <a:ext cx="4896"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4" descr="Masthead"/>
            <p:cNvPicPr>
              <a:picLocks noChangeAspect="1" noChangeArrowheads="1"/>
            </p:cNvPicPr>
            <p:nvPr/>
          </p:nvPicPr>
          <p:blipFill>
            <a:blip r:embed="rId13">
              <a:extLst>
                <a:ext uri="{28A0092B-C50C-407E-A947-70E740481C1C}">
                  <a14:useLocalDpi xmlns:a14="http://schemas.microsoft.com/office/drawing/2010/main" val="0"/>
                </a:ext>
              </a:extLst>
            </a:blip>
            <a:srcRect l="90196" b="89394"/>
            <a:stretch>
              <a:fillRect/>
            </a:stretch>
          </p:blipFill>
          <p:spPr bwMode="auto">
            <a:xfrm>
              <a:off x="4512" y="0"/>
              <a:ext cx="1248"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ext Box 5"/>
          <p:cNvSpPr txBox="1">
            <a:spLocks noChangeArrowheads="1"/>
          </p:cNvSpPr>
          <p:nvPr/>
        </p:nvSpPr>
        <p:spPr bwMode="auto">
          <a:xfrm>
            <a:off x="1790700" y="938214"/>
            <a:ext cx="10363200" cy="6001643"/>
          </a:xfrm>
          <a:prstGeom prst="rect">
            <a:avLst/>
          </a:prstGeom>
          <a:solidFill>
            <a:srgbClr val="C9C0A7">
              <a:alpha val="3686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914400" fontAlgn="base">
              <a:spcBef>
                <a:spcPct val="50000"/>
              </a:spcBef>
              <a:spcAft>
                <a:spcPct val="0"/>
              </a:spcAft>
              <a:defRPr/>
            </a:pPr>
            <a:endParaRPr lang="en-US" altLang="en-US" sz="2400" dirty="0" smtClean="0">
              <a:solidFill>
                <a:srgbClr val="000000"/>
              </a:solidFill>
              <a:cs typeface="Arial" panose="020B0604020202020204" pitchFamily="34" charset="0"/>
            </a:endParaRPr>
          </a:p>
          <a:p>
            <a:pPr defTabSz="914400" fontAlgn="base">
              <a:spcBef>
                <a:spcPct val="50000"/>
              </a:spcBef>
              <a:spcAft>
                <a:spcPct val="0"/>
              </a:spcAft>
              <a:defRPr/>
            </a:pPr>
            <a:endParaRPr lang="en-US" altLang="en-US" sz="2400" dirty="0" smtClean="0">
              <a:solidFill>
                <a:srgbClr val="000000"/>
              </a:solidFill>
              <a:cs typeface="Arial" panose="020B0604020202020204" pitchFamily="34" charset="0"/>
            </a:endParaRPr>
          </a:p>
          <a:p>
            <a:pPr defTabSz="914400" fontAlgn="base">
              <a:spcBef>
                <a:spcPct val="50000"/>
              </a:spcBef>
              <a:spcAft>
                <a:spcPct val="0"/>
              </a:spcAft>
              <a:defRPr/>
            </a:pPr>
            <a:endParaRPr lang="en-US" altLang="en-US" sz="2400" dirty="0" smtClean="0">
              <a:solidFill>
                <a:srgbClr val="000000"/>
              </a:solidFill>
              <a:cs typeface="Arial" panose="020B0604020202020204" pitchFamily="34" charset="0"/>
            </a:endParaRPr>
          </a:p>
          <a:p>
            <a:pPr defTabSz="914400" fontAlgn="base">
              <a:spcBef>
                <a:spcPct val="50000"/>
              </a:spcBef>
              <a:spcAft>
                <a:spcPct val="0"/>
              </a:spcAft>
              <a:defRPr/>
            </a:pPr>
            <a:endParaRPr lang="en-US" altLang="en-US" sz="2400" dirty="0" smtClean="0">
              <a:solidFill>
                <a:srgbClr val="000000"/>
              </a:solidFill>
              <a:cs typeface="Arial" panose="020B0604020202020204" pitchFamily="34" charset="0"/>
            </a:endParaRPr>
          </a:p>
          <a:p>
            <a:pPr defTabSz="914400" fontAlgn="base">
              <a:spcBef>
                <a:spcPct val="50000"/>
              </a:spcBef>
              <a:spcAft>
                <a:spcPct val="0"/>
              </a:spcAft>
              <a:defRPr/>
            </a:pPr>
            <a:endParaRPr lang="en-US" altLang="en-US" sz="2400" dirty="0" smtClean="0">
              <a:solidFill>
                <a:srgbClr val="000000"/>
              </a:solidFill>
              <a:cs typeface="Arial" panose="020B0604020202020204" pitchFamily="34" charset="0"/>
            </a:endParaRPr>
          </a:p>
          <a:p>
            <a:pPr defTabSz="914400" fontAlgn="base">
              <a:spcBef>
                <a:spcPct val="50000"/>
              </a:spcBef>
              <a:spcAft>
                <a:spcPct val="0"/>
              </a:spcAft>
              <a:defRPr/>
            </a:pPr>
            <a:endParaRPr lang="en-US" altLang="en-US" sz="2400" dirty="0" smtClean="0">
              <a:solidFill>
                <a:srgbClr val="000000"/>
              </a:solidFill>
              <a:cs typeface="Arial" panose="020B0604020202020204" pitchFamily="34" charset="0"/>
            </a:endParaRPr>
          </a:p>
          <a:p>
            <a:pPr defTabSz="914400" fontAlgn="base">
              <a:spcBef>
                <a:spcPct val="50000"/>
              </a:spcBef>
              <a:spcAft>
                <a:spcPct val="0"/>
              </a:spcAft>
              <a:defRPr/>
            </a:pPr>
            <a:endParaRPr lang="en-US" altLang="en-US" sz="2400" dirty="0" smtClean="0">
              <a:solidFill>
                <a:srgbClr val="000000"/>
              </a:solidFill>
              <a:cs typeface="Arial" panose="020B0604020202020204" pitchFamily="34" charset="0"/>
            </a:endParaRPr>
          </a:p>
          <a:p>
            <a:pPr defTabSz="914400" fontAlgn="base">
              <a:spcBef>
                <a:spcPct val="50000"/>
              </a:spcBef>
              <a:spcAft>
                <a:spcPct val="0"/>
              </a:spcAft>
              <a:defRPr/>
            </a:pPr>
            <a:endParaRPr lang="en-US" altLang="en-US" sz="2400" dirty="0" smtClean="0">
              <a:solidFill>
                <a:srgbClr val="000000"/>
              </a:solidFill>
              <a:cs typeface="Arial" panose="020B0604020202020204" pitchFamily="34" charset="0"/>
            </a:endParaRPr>
          </a:p>
          <a:p>
            <a:pPr defTabSz="914400" fontAlgn="base">
              <a:spcBef>
                <a:spcPct val="50000"/>
              </a:spcBef>
              <a:spcAft>
                <a:spcPct val="0"/>
              </a:spcAft>
              <a:defRPr/>
            </a:pPr>
            <a:endParaRPr lang="en-US" altLang="en-US" sz="2400" dirty="0" smtClean="0">
              <a:solidFill>
                <a:srgbClr val="000000"/>
              </a:solidFill>
              <a:cs typeface="Arial" panose="020B0604020202020204" pitchFamily="34" charset="0"/>
            </a:endParaRPr>
          </a:p>
          <a:p>
            <a:pPr defTabSz="914400" fontAlgn="base">
              <a:spcBef>
                <a:spcPct val="50000"/>
              </a:spcBef>
              <a:spcAft>
                <a:spcPct val="0"/>
              </a:spcAft>
              <a:defRPr/>
            </a:pPr>
            <a:endParaRPr lang="en-US" altLang="en-US" sz="2400" dirty="0" smtClean="0">
              <a:solidFill>
                <a:srgbClr val="000000"/>
              </a:solidFill>
              <a:cs typeface="Arial" panose="020B0604020202020204" pitchFamily="34" charset="0"/>
            </a:endParaRPr>
          </a:p>
          <a:p>
            <a:pPr defTabSz="914400" fontAlgn="base">
              <a:spcBef>
                <a:spcPct val="50000"/>
              </a:spcBef>
              <a:spcAft>
                <a:spcPct val="0"/>
              </a:spcAft>
              <a:defRPr/>
            </a:pPr>
            <a:endParaRPr lang="en-US" altLang="en-US" sz="2400" dirty="0" smtClean="0">
              <a:solidFill>
                <a:srgbClr val="000000"/>
              </a:solidFill>
              <a:cs typeface="Arial" panose="020B0604020202020204" pitchFamily="34" charset="0"/>
            </a:endParaRPr>
          </a:p>
        </p:txBody>
      </p:sp>
      <p:sp>
        <p:nvSpPr>
          <p:cNvPr id="32772" name="Rectangle 6"/>
          <p:cNvSpPr>
            <a:spLocks noGrp="1" noChangeArrowheads="1"/>
          </p:cNvSpPr>
          <p:nvPr>
            <p:ph type="body" idx="1"/>
          </p:nvPr>
        </p:nvSpPr>
        <p:spPr bwMode="auto">
          <a:xfrm>
            <a:off x="2438400" y="1143000"/>
            <a:ext cx="95504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2940111076"/>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Ø"/>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Ø"/>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anose="05000000000000000000" pitchFamily="2" charset="2"/>
        <a:buChar char="Ø"/>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Ø"/>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Ø"/>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0"/>
            <a:ext cx="12192000" cy="6858000"/>
            <a:chOff x="0" y="0"/>
            <a:chExt cx="5760" cy="4320"/>
          </a:xfrm>
        </p:grpSpPr>
        <p:pic>
          <p:nvPicPr>
            <p:cNvPr id="33797" name="Picture 3" descr="Masthead"/>
            <p:cNvPicPr>
              <a:picLocks noChangeAspect="1" noChangeArrowheads="1"/>
            </p:cNvPicPr>
            <p:nvPr/>
          </p:nvPicPr>
          <p:blipFill>
            <a:blip r:embed="rId13" cstate="print">
              <a:extLst>
                <a:ext uri="{28A0092B-C50C-407E-A947-70E740481C1C}">
                  <a14:useLocalDpi xmlns:a14="http://schemas.microsoft.com/office/drawing/2010/main" val="0"/>
                </a:ext>
              </a:extLst>
            </a:blip>
            <a:srcRect b="31818"/>
            <a:stretch>
              <a:fillRect/>
            </a:stretch>
          </p:blipFill>
          <p:spPr bwMode="auto">
            <a:xfrm>
              <a:off x="0" y="0"/>
              <a:ext cx="4896"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4" descr="Masthead"/>
            <p:cNvPicPr>
              <a:picLocks noChangeAspect="1" noChangeArrowheads="1"/>
            </p:cNvPicPr>
            <p:nvPr/>
          </p:nvPicPr>
          <p:blipFill>
            <a:blip r:embed="rId13">
              <a:extLst>
                <a:ext uri="{28A0092B-C50C-407E-A947-70E740481C1C}">
                  <a14:useLocalDpi xmlns:a14="http://schemas.microsoft.com/office/drawing/2010/main" val="0"/>
                </a:ext>
              </a:extLst>
            </a:blip>
            <a:srcRect l="90196" b="89394"/>
            <a:stretch>
              <a:fillRect/>
            </a:stretch>
          </p:blipFill>
          <p:spPr bwMode="auto">
            <a:xfrm>
              <a:off x="4512" y="0"/>
              <a:ext cx="1248"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819" name="Text Box 5"/>
          <p:cNvSpPr txBox="1">
            <a:spLocks noChangeArrowheads="1"/>
          </p:cNvSpPr>
          <p:nvPr/>
        </p:nvSpPr>
        <p:spPr bwMode="auto">
          <a:xfrm>
            <a:off x="1790700" y="938214"/>
            <a:ext cx="10363200" cy="6001643"/>
          </a:xfrm>
          <a:prstGeom prst="rect">
            <a:avLst/>
          </a:prstGeom>
          <a:solidFill>
            <a:srgbClr val="C9C0A7">
              <a:alpha val="3686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Verdana" panose="020B0604030504040204" pitchFamily="34" charset="0"/>
                <a:cs typeface="Arial" panose="020B0604020202020204" pitchFamily="34" charset="0"/>
              </a:defRPr>
            </a:lvl1pPr>
            <a:lvl2pPr marL="742950" indent="-285750">
              <a:defRPr sz="1000">
                <a:solidFill>
                  <a:schemeClr val="tx1"/>
                </a:solidFill>
                <a:latin typeface="Verdana" panose="020B0604030504040204" pitchFamily="34" charset="0"/>
                <a:cs typeface="Arial" panose="020B0604020202020204" pitchFamily="34" charset="0"/>
              </a:defRPr>
            </a:lvl2pPr>
            <a:lvl3pPr marL="1143000" indent="-228600">
              <a:defRPr sz="1000">
                <a:solidFill>
                  <a:schemeClr val="tx1"/>
                </a:solidFill>
                <a:latin typeface="Verdana" panose="020B0604030504040204" pitchFamily="34" charset="0"/>
                <a:cs typeface="Arial" panose="020B0604020202020204" pitchFamily="34" charset="0"/>
              </a:defRPr>
            </a:lvl3pPr>
            <a:lvl4pPr marL="1600200" indent="-228600">
              <a:defRPr sz="1000">
                <a:solidFill>
                  <a:schemeClr val="tx1"/>
                </a:solidFill>
                <a:latin typeface="Verdana" panose="020B0604030504040204" pitchFamily="34" charset="0"/>
                <a:cs typeface="Arial" panose="020B0604020202020204" pitchFamily="34" charset="0"/>
              </a:defRPr>
            </a:lvl4pPr>
            <a:lvl5pPr marL="2057400" indent="-228600">
              <a:defRPr sz="1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Verdana" panose="020B0604030504040204" pitchFamily="34" charset="0"/>
                <a:cs typeface="Arial" panose="020B0604020202020204" pitchFamily="34" charset="0"/>
              </a:defRPr>
            </a:lvl9pPr>
          </a:lstStyle>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p:txBody>
      </p:sp>
      <p:sp>
        <p:nvSpPr>
          <p:cNvPr id="33796" name="Rectangle 6"/>
          <p:cNvSpPr>
            <a:spLocks noGrp="1" noChangeArrowheads="1"/>
          </p:cNvSpPr>
          <p:nvPr>
            <p:ph type="body" idx="1"/>
          </p:nvPr>
        </p:nvSpPr>
        <p:spPr bwMode="auto">
          <a:xfrm>
            <a:off x="2438400" y="1143000"/>
            <a:ext cx="95504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4260467862"/>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Ø"/>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Ø"/>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anose="05000000000000000000" pitchFamily="2" charset="2"/>
        <a:buChar char="Ø"/>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Ø"/>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Ø"/>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12192000" cy="6858000"/>
            <a:chOff x="0" y="0"/>
            <a:chExt cx="5760" cy="4320"/>
          </a:xfrm>
        </p:grpSpPr>
        <p:pic>
          <p:nvPicPr>
            <p:cNvPr id="34821" name="Picture 3" descr="Masthead"/>
            <p:cNvPicPr>
              <a:picLocks noChangeAspect="1" noChangeArrowheads="1"/>
            </p:cNvPicPr>
            <p:nvPr/>
          </p:nvPicPr>
          <p:blipFill>
            <a:blip r:embed="rId13" cstate="print">
              <a:extLst>
                <a:ext uri="{28A0092B-C50C-407E-A947-70E740481C1C}">
                  <a14:useLocalDpi xmlns:a14="http://schemas.microsoft.com/office/drawing/2010/main" val="0"/>
                </a:ext>
              </a:extLst>
            </a:blip>
            <a:srcRect b="31818"/>
            <a:stretch>
              <a:fillRect/>
            </a:stretch>
          </p:blipFill>
          <p:spPr bwMode="auto">
            <a:xfrm>
              <a:off x="0" y="0"/>
              <a:ext cx="4896"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4" descr="Masthead"/>
            <p:cNvPicPr>
              <a:picLocks noChangeAspect="1" noChangeArrowheads="1"/>
            </p:cNvPicPr>
            <p:nvPr/>
          </p:nvPicPr>
          <p:blipFill>
            <a:blip r:embed="rId13">
              <a:extLst>
                <a:ext uri="{28A0092B-C50C-407E-A947-70E740481C1C}">
                  <a14:useLocalDpi xmlns:a14="http://schemas.microsoft.com/office/drawing/2010/main" val="0"/>
                </a:ext>
              </a:extLst>
            </a:blip>
            <a:srcRect l="90196" b="89394"/>
            <a:stretch>
              <a:fillRect/>
            </a:stretch>
          </p:blipFill>
          <p:spPr bwMode="auto">
            <a:xfrm>
              <a:off x="4512" y="0"/>
              <a:ext cx="1248"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819" name="Text Box 5"/>
          <p:cNvSpPr txBox="1">
            <a:spLocks noChangeArrowheads="1"/>
          </p:cNvSpPr>
          <p:nvPr/>
        </p:nvSpPr>
        <p:spPr bwMode="auto">
          <a:xfrm>
            <a:off x="1790700" y="938214"/>
            <a:ext cx="10363200" cy="6001643"/>
          </a:xfrm>
          <a:prstGeom prst="rect">
            <a:avLst/>
          </a:prstGeom>
          <a:solidFill>
            <a:srgbClr val="C9C0A7">
              <a:alpha val="3686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Verdana" panose="020B0604030504040204" pitchFamily="34" charset="0"/>
                <a:cs typeface="Arial" panose="020B0604020202020204" pitchFamily="34" charset="0"/>
              </a:defRPr>
            </a:lvl1pPr>
            <a:lvl2pPr marL="742950" indent="-285750">
              <a:defRPr sz="1000">
                <a:solidFill>
                  <a:schemeClr val="tx1"/>
                </a:solidFill>
                <a:latin typeface="Verdana" panose="020B0604030504040204" pitchFamily="34" charset="0"/>
                <a:cs typeface="Arial" panose="020B0604020202020204" pitchFamily="34" charset="0"/>
              </a:defRPr>
            </a:lvl2pPr>
            <a:lvl3pPr marL="1143000" indent="-228600">
              <a:defRPr sz="1000">
                <a:solidFill>
                  <a:schemeClr val="tx1"/>
                </a:solidFill>
                <a:latin typeface="Verdana" panose="020B0604030504040204" pitchFamily="34" charset="0"/>
                <a:cs typeface="Arial" panose="020B0604020202020204" pitchFamily="34" charset="0"/>
              </a:defRPr>
            </a:lvl3pPr>
            <a:lvl4pPr marL="1600200" indent="-228600">
              <a:defRPr sz="1000">
                <a:solidFill>
                  <a:schemeClr val="tx1"/>
                </a:solidFill>
                <a:latin typeface="Verdana" panose="020B0604030504040204" pitchFamily="34" charset="0"/>
                <a:cs typeface="Arial" panose="020B0604020202020204" pitchFamily="34" charset="0"/>
              </a:defRPr>
            </a:lvl4pPr>
            <a:lvl5pPr marL="2057400" indent="-228600">
              <a:defRPr sz="1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Verdana" panose="020B0604030504040204" pitchFamily="34" charset="0"/>
                <a:cs typeface="Arial" panose="020B0604020202020204" pitchFamily="34" charset="0"/>
              </a:defRPr>
            </a:lvl9pPr>
          </a:lstStyle>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a:p>
            <a:pPr defTabSz="914400" fontAlgn="base">
              <a:spcBef>
                <a:spcPct val="50000"/>
              </a:spcBef>
              <a:spcAft>
                <a:spcPct val="0"/>
              </a:spcAft>
              <a:defRPr/>
            </a:pPr>
            <a:endParaRPr lang="en-US" altLang="en-US" sz="2400" dirty="0" smtClean="0">
              <a:solidFill>
                <a:srgbClr val="000000"/>
              </a:solidFill>
              <a:latin typeface="Times New Roman" panose="02020603050405020304" pitchFamily="18" charset="0"/>
            </a:endParaRPr>
          </a:p>
        </p:txBody>
      </p:sp>
      <p:sp>
        <p:nvSpPr>
          <p:cNvPr id="34820" name="Rectangle 6"/>
          <p:cNvSpPr>
            <a:spLocks noGrp="1" noChangeArrowheads="1"/>
          </p:cNvSpPr>
          <p:nvPr>
            <p:ph type="body" idx="1"/>
          </p:nvPr>
        </p:nvSpPr>
        <p:spPr bwMode="auto">
          <a:xfrm>
            <a:off x="2438400" y="1143000"/>
            <a:ext cx="95504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350655904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Ø"/>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Ø"/>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anose="05000000000000000000" pitchFamily="2" charset="2"/>
        <a:buChar char="Ø"/>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Ø"/>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Ø"/>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www.nj.gov/education/legal/commissioner/2021/79-21.pdf" TargetMode="External"/><Relationship Id="rId7" Type="http://schemas.openxmlformats.org/officeDocument/2006/relationships/hyperlink" Target="https://www.nj.gov/education/legal/commissioner/2021/305-21.pdf" TargetMode="External"/><Relationship Id="rId2" Type="http://schemas.openxmlformats.org/officeDocument/2006/relationships/notesSlide" Target="../notesSlides/notesSlide2.xml"/><Relationship Id="rId1" Type="http://schemas.openxmlformats.org/officeDocument/2006/relationships/slideLayout" Target="../slideLayouts/slideLayout36.xml"/><Relationship Id="rId6" Type="http://schemas.openxmlformats.org/officeDocument/2006/relationships/hyperlink" Target="https://www.nj.gov/education/legal/commissioner/2021/198-21.pdf" TargetMode="External"/><Relationship Id="rId5" Type="http://schemas.openxmlformats.org/officeDocument/2006/relationships/hyperlink" Target="https://www.nj.gov/education/legal/commissioner/2021/106-21.pdf" TargetMode="External"/><Relationship Id="rId4" Type="http://schemas.openxmlformats.org/officeDocument/2006/relationships/hyperlink" Target="https://www.nj.gov/education/legal/commissioner/2021decisions.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4"/>
          <p:cNvSpPr txBox="1">
            <a:spLocks noChangeArrowheads="1"/>
          </p:cNvSpPr>
          <p:nvPr/>
        </p:nvSpPr>
        <p:spPr bwMode="auto">
          <a:xfrm>
            <a:off x="3009900" y="3715563"/>
            <a:ext cx="75438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Ø"/>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Font typeface="Wingdings" panose="05000000000000000000" pitchFamily="2" charset="2"/>
              <a:buChar char="Ø"/>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dirty="0"/>
              <a:t>Presented to:</a:t>
            </a:r>
          </a:p>
          <a:p>
            <a:pPr algn="ctr" eaLnBrk="1" hangingPunct="1">
              <a:spcBef>
                <a:spcPct val="50000"/>
              </a:spcBef>
              <a:buFontTx/>
              <a:buNone/>
            </a:pPr>
            <a:r>
              <a:rPr lang="en-US" altLang="en-US" sz="2800" b="1" dirty="0" smtClean="0"/>
              <a:t>New Jersey School Boards Association </a:t>
            </a:r>
            <a:endParaRPr lang="en-US" altLang="en-US" sz="2800" b="1" dirty="0"/>
          </a:p>
        </p:txBody>
      </p:sp>
      <p:sp>
        <p:nvSpPr>
          <p:cNvPr id="55299" name="Text Box 5"/>
          <p:cNvSpPr txBox="1">
            <a:spLocks noChangeArrowheads="1"/>
          </p:cNvSpPr>
          <p:nvPr/>
        </p:nvSpPr>
        <p:spPr bwMode="auto">
          <a:xfrm>
            <a:off x="9992360" y="6477000"/>
            <a:ext cx="20574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Ø"/>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Font typeface="Wingdings" panose="05000000000000000000" pitchFamily="2" charset="2"/>
              <a:buChar char="Ø"/>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900" b="1" dirty="0" smtClean="0">
                <a:latin typeface="Times New Roman" panose="02020603050405020304" pitchFamily="18" charset="0"/>
              </a:rPr>
              <a:t>© 2020– </a:t>
            </a:r>
            <a:r>
              <a:rPr lang="en-US" altLang="en-US" sz="900" b="1" dirty="0">
                <a:latin typeface="Times New Roman" panose="02020603050405020304" pitchFamily="18" charset="0"/>
              </a:rPr>
              <a:t>Capehart &amp; Scatchard, P.A.</a:t>
            </a:r>
          </a:p>
        </p:txBody>
      </p:sp>
      <p:sp>
        <p:nvSpPr>
          <p:cNvPr id="55300" name="Rectangle 6"/>
          <p:cNvSpPr>
            <a:spLocks noChangeArrowheads="1"/>
          </p:cNvSpPr>
          <p:nvPr/>
        </p:nvSpPr>
        <p:spPr bwMode="auto">
          <a:xfrm>
            <a:off x="2288360" y="1228070"/>
            <a:ext cx="8986880" cy="2939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Ø"/>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Font typeface="Wingdings" panose="05000000000000000000" pitchFamily="2" charset="2"/>
              <a:buChar char="Ø"/>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9pPr>
          </a:lstStyle>
          <a:p>
            <a:pPr algn="ctr">
              <a:spcBef>
                <a:spcPct val="0"/>
              </a:spcBef>
              <a:buFontTx/>
              <a:buNone/>
            </a:pPr>
            <a:r>
              <a:rPr lang="en-US" altLang="en-US" sz="4800" b="1" dirty="0" smtClean="0">
                <a:solidFill>
                  <a:schemeClr val="tx2"/>
                </a:solidFill>
                <a:latin typeface="Verdana" panose="020B0604030504040204" pitchFamily="34" charset="0"/>
              </a:rPr>
              <a:t>New Jersey Anti-Bullying </a:t>
            </a:r>
          </a:p>
          <a:p>
            <a:pPr algn="ctr">
              <a:spcBef>
                <a:spcPct val="0"/>
              </a:spcBef>
              <a:buFontTx/>
              <a:buNone/>
            </a:pPr>
            <a:r>
              <a:rPr lang="en-US" altLang="en-US" sz="4800" b="1" dirty="0" smtClean="0">
                <a:solidFill>
                  <a:schemeClr val="tx2"/>
                </a:solidFill>
                <a:latin typeface="Verdana" panose="020B0604030504040204" pitchFamily="34" charset="0"/>
              </a:rPr>
              <a:t>Case Law Update</a:t>
            </a:r>
          </a:p>
          <a:p>
            <a:pPr algn="ctr">
              <a:spcBef>
                <a:spcPct val="0"/>
              </a:spcBef>
              <a:buFontTx/>
              <a:buNone/>
            </a:pPr>
            <a:endParaRPr lang="en-US" altLang="en-US" sz="500" b="1" dirty="0" smtClean="0">
              <a:solidFill>
                <a:schemeClr val="tx2"/>
              </a:solidFill>
              <a:latin typeface="Verdana" panose="020B0604030504040204" pitchFamily="34" charset="0"/>
            </a:endParaRPr>
          </a:p>
          <a:p>
            <a:pPr algn="ctr">
              <a:spcBef>
                <a:spcPct val="0"/>
              </a:spcBef>
              <a:buFontTx/>
              <a:buNone/>
            </a:pPr>
            <a:r>
              <a:rPr lang="en-US" altLang="en-US" sz="3600" b="1" i="1" dirty="0" smtClean="0">
                <a:solidFill>
                  <a:schemeClr val="tx2"/>
                </a:solidFill>
                <a:latin typeface="Verdana" panose="020B0604030504040204" pitchFamily="34" charset="0"/>
              </a:rPr>
              <a:t>April 2021 - June 2022</a:t>
            </a:r>
          </a:p>
          <a:p>
            <a:pPr algn="ctr">
              <a:spcBef>
                <a:spcPct val="0"/>
              </a:spcBef>
              <a:buFontTx/>
              <a:buNone/>
            </a:pPr>
            <a:endParaRPr lang="en-US" altLang="en-US" sz="4800" b="1" dirty="0">
              <a:solidFill>
                <a:schemeClr val="tx2"/>
              </a:solidFill>
              <a:latin typeface="Verdana" panose="020B0604030504040204" pitchFamily="34" charset="0"/>
            </a:endParaRPr>
          </a:p>
        </p:txBody>
      </p:sp>
      <p:sp>
        <p:nvSpPr>
          <p:cNvPr id="55301" name="Text Box 10"/>
          <p:cNvSpPr txBox="1">
            <a:spLocks noChangeArrowheads="1"/>
          </p:cNvSpPr>
          <p:nvPr/>
        </p:nvSpPr>
        <p:spPr bwMode="auto">
          <a:xfrm>
            <a:off x="2895600" y="5352498"/>
            <a:ext cx="7772400" cy="446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Ø"/>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Font typeface="Wingdings" panose="05000000000000000000" pitchFamily="2" charset="2"/>
              <a:buChar char="Ø"/>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9pPr>
          </a:lstStyle>
          <a:p>
            <a:pPr algn="ctr">
              <a:spcBef>
                <a:spcPct val="0"/>
              </a:spcBef>
              <a:buFontTx/>
              <a:buNone/>
            </a:pPr>
            <a:r>
              <a:rPr lang="en-US" altLang="en-US" sz="2300" b="1" dirty="0" smtClean="0">
                <a:solidFill>
                  <a:srgbClr val="000000"/>
                </a:solidFill>
              </a:rPr>
              <a:t>Lauren Tedesco-Dallas, Esq. and Geoffrey Stark, Esq.</a:t>
            </a:r>
            <a:endParaRPr lang="en-US" altLang="en-US" sz="2300" b="1" dirty="0">
              <a:solidFill>
                <a:srgbClr val="000000"/>
              </a:solidFill>
            </a:endParaRPr>
          </a:p>
        </p:txBody>
      </p:sp>
      <p:sp>
        <p:nvSpPr>
          <p:cNvPr id="55302" name="Text Box 4"/>
          <p:cNvSpPr txBox="1">
            <a:spLocks noChangeArrowheads="1"/>
          </p:cNvSpPr>
          <p:nvPr/>
        </p:nvSpPr>
        <p:spPr bwMode="auto">
          <a:xfrm>
            <a:off x="2840892" y="4888097"/>
            <a:ext cx="77724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Ø"/>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Font typeface="Wingdings" panose="05000000000000000000" pitchFamily="2" charset="2"/>
              <a:buChar char="Ø"/>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dirty="0"/>
              <a:t>By</a:t>
            </a:r>
            <a:endParaRPr lang="en-US" altLang="en-US" sz="2800" b="1" dirty="0"/>
          </a:p>
        </p:txBody>
      </p:sp>
      <p:sp>
        <p:nvSpPr>
          <p:cNvPr id="9" name="Text Box 4"/>
          <p:cNvSpPr txBox="1">
            <a:spLocks noChangeArrowheads="1"/>
          </p:cNvSpPr>
          <p:nvPr/>
        </p:nvSpPr>
        <p:spPr bwMode="auto">
          <a:xfrm>
            <a:off x="2895600" y="6278564"/>
            <a:ext cx="7772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Ø"/>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Font typeface="Wingdings" panose="05000000000000000000" pitchFamily="2" charset="2"/>
              <a:buChar char="Ø"/>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dirty="0" smtClean="0"/>
              <a:t>June 13, 2022</a:t>
            </a:r>
            <a:endParaRPr lang="en-US" altLang="en-US" sz="2800" b="1" dirty="0"/>
          </a:p>
        </p:txBody>
      </p:sp>
    </p:spTree>
    <p:extLst>
      <p:ext uri="{BB962C8B-B14F-4D97-AF65-F5344CB8AC3E}">
        <p14:creationId xmlns:p14="http://schemas.microsoft.com/office/powerpoint/2010/main" val="3318666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Off-Campus Conduct Can Be HIB</a:t>
            </a:r>
            <a:endParaRPr lang="en-US" dirty="0"/>
          </a:p>
        </p:txBody>
      </p:sp>
      <p:sp>
        <p:nvSpPr>
          <p:cNvPr id="3" name="Content Placeholder 2"/>
          <p:cNvSpPr>
            <a:spLocks noGrp="1"/>
          </p:cNvSpPr>
          <p:nvPr>
            <p:ph idx="1"/>
          </p:nvPr>
        </p:nvSpPr>
        <p:spPr>
          <a:xfrm>
            <a:off x="1096433" y="1763714"/>
            <a:ext cx="10220244" cy="4408487"/>
          </a:xfrm>
        </p:spPr>
        <p:txBody>
          <a:bodyPr/>
          <a:lstStyle/>
          <a:p>
            <a:r>
              <a:rPr lang="en-US" b="1" i="1" dirty="0">
                <a:solidFill>
                  <a:srgbClr val="AFAB88"/>
                </a:solidFill>
              </a:rPr>
              <a:t>B.M. </a:t>
            </a:r>
            <a:r>
              <a:rPr lang="en-US" b="1" i="1" dirty="0" smtClean="0">
                <a:solidFill>
                  <a:srgbClr val="AFAB88"/>
                </a:solidFill>
              </a:rPr>
              <a:t>o/b/o. </a:t>
            </a:r>
            <a:r>
              <a:rPr lang="en-US" b="1" i="1" dirty="0">
                <a:solidFill>
                  <a:srgbClr val="AFAB88"/>
                </a:solidFill>
              </a:rPr>
              <a:t>v. </a:t>
            </a:r>
            <a:r>
              <a:rPr lang="en-US" b="1" i="1" dirty="0" smtClean="0">
                <a:solidFill>
                  <a:srgbClr val="AFAB88"/>
                </a:solidFill>
              </a:rPr>
              <a:t>Bergen </a:t>
            </a:r>
            <a:r>
              <a:rPr lang="en-US" b="1" i="1" dirty="0">
                <a:solidFill>
                  <a:srgbClr val="AFAB88"/>
                </a:solidFill>
              </a:rPr>
              <a:t>County Vocational Schools</a:t>
            </a:r>
            <a:r>
              <a:rPr lang="en-US" b="1" dirty="0">
                <a:solidFill>
                  <a:srgbClr val="AFAB88"/>
                </a:solidFill>
              </a:rPr>
              <a:t> </a:t>
            </a:r>
            <a:r>
              <a:rPr lang="en-US" b="1" dirty="0" smtClean="0">
                <a:solidFill>
                  <a:srgbClr val="AFAB88"/>
                </a:solidFill>
              </a:rPr>
              <a:t>(8/2/2021)</a:t>
            </a:r>
            <a:endParaRPr lang="en-US" dirty="0" smtClean="0">
              <a:solidFill>
                <a:srgbClr val="AFAB88"/>
              </a:solidFill>
            </a:endParaRPr>
          </a:p>
          <a:p>
            <a:pPr marL="0" indent="0">
              <a:spcBef>
                <a:spcPts val="600"/>
              </a:spcBef>
              <a:spcAft>
                <a:spcPts val="600"/>
              </a:spcAft>
              <a:buClr>
                <a:srgbClr val="AFAB88"/>
              </a:buClr>
              <a:buNone/>
            </a:pPr>
            <a:r>
              <a:rPr lang="en-US" b="1" u="sng" dirty="0"/>
              <a:t>ALJ &amp; Commissioner:</a:t>
            </a:r>
          </a:p>
          <a:p>
            <a:pPr>
              <a:spcBef>
                <a:spcPts val="0"/>
              </a:spcBef>
              <a:spcAft>
                <a:spcPts val="600"/>
              </a:spcAft>
              <a:buClr>
                <a:srgbClr val="AFAB88"/>
              </a:buClr>
              <a:buFont typeface="Wingdings" panose="05000000000000000000" pitchFamily="2" charset="2"/>
              <a:buChar char="§"/>
            </a:pPr>
            <a:r>
              <a:rPr lang="en-US" sz="2800" dirty="0" smtClean="0"/>
              <a:t>ALJ </a:t>
            </a:r>
            <a:r>
              <a:rPr lang="en-US" sz="2800" dirty="0"/>
              <a:t>found parent’s arguments to be irrelevant. </a:t>
            </a:r>
            <a:endParaRPr lang="en-US" sz="2800" dirty="0" smtClean="0"/>
          </a:p>
          <a:p>
            <a:pPr>
              <a:spcBef>
                <a:spcPts val="0"/>
              </a:spcBef>
              <a:spcAft>
                <a:spcPts val="600"/>
              </a:spcAft>
              <a:buClr>
                <a:srgbClr val="AFAB88"/>
              </a:buClr>
              <a:buFont typeface="Wingdings" panose="05000000000000000000" pitchFamily="2" charset="2"/>
              <a:buChar char="§"/>
            </a:pPr>
            <a:r>
              <a:rPr lang="en-US" sz="2800" dirty="0" smtClean="0"/>
              <a:t>BOE </a:t>
            </a:r>
            <a:r>
              <a:rPr lang="en-US" sz="2800" dirty="0"/>
              <a:t>properly found C.M’s undisputed actions violated the ABRA, were “reasonably perceived as being motivated either by any actual or perceived characteristic,” and “a reasonable person should know” that the behavior would “have the effect of physically or emotionally harming” victim or placing her “in reasonable fear of physical or emotional harm,” and had “the effect of insulting or demeaning” her</a:t>
            </a:r>
            <a:r>
              <a:rPr lang="en-US" sz="2800" dirty="0" smtClean="0"/>
              <a:t>.</a:t>
            </a:r>
          </a:p>
          <a:p>
            <a:pPr marL="0" indent="0">
              <a:spcBef>
                <a:spcPts val="0"/>
              </a:spcBef>
              <a:spcAft>
                <a:spcPts val="600"/>
              </a:spcAft>
              <a:buClr>
                <a:srgbClr val="AFAB88"/>
              </a:buClr>
              <a:buNone/>
            </a:pPr>
            <a:endParaRPr lang="en-US" sz="2400" dirty="0" smtClean="0"/>
          </a:p>
          <a:p>
            <a:pPr marL="0" indent="0">
              <a:spcBef>
                <a:spcPts val="0"/>
              </a:spcBef>
              <a:spcAft>
                <a:spcPts val="600"/>
              </a:spcAft>
              <a:buClr>
                <a:srgbClr val="AFAB88"/>
              </a:buClr>
              <a:buNone/>
            </a:pPr>
            <a:endParaRPr lang="en-US" dirty="0"/>
          </a:p>
          <a:p>
            <a:pPr>
              <a:spcBef>
                <a:spcPts val="0"/>
              </a:spcBef>
              <a:spcAft>
                <a:spcPts val="600"/>
              </a:spcAft>
              <a:buClr>
                <a:srgbClr val="AFAB88"/>
              </a:buClr>
              <a:buFont typeface="Wingdings" panose="05000000000000000000" pitchFamily="2" charset="2"/>
              <a:buChar char="§"/>
            </a:pPr>
            <a:endParaRPr lang="en-US" sz="3200" dirty="0"/>
          </a:p>
        </p:txBody>
      </p:sp>
    </p:spTree>
    <p:extLst>
      <p:ext uri="{BB962C8B-B14F-4D97-AF65-F5344CB8AC3E}">
        <p14:creationId xmlns:p14="http://schemas.microsoft.com/office/powerpoint/2010/main" val="667688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606644"/>
            <a:ext cx="10289735" cy="917357"/>
          </a:xfrm>
        </p:spPr>
        <p:txBody>
          <a:bodyPr>
            <a:noAutofit/>
          </a:bodyPr>
          <a:lstStyle/>
          <a:p>
            <a:r>
              <a:rPr lang="en-US" sz="3900" dirty="0" smtClean="0"/>
              <a:t>Social </a:t>
            </a:r>
            <a:r>
              <a:rPr lang="en-US" sz="3900" dirty="0"/>
              <a:t>M</a:t>
            </a:r>
            <a:r>
              <a:rPr lang="en-US" sz="3900" dirty="0" smtClean="0"/>
              <a:t>edia Post Can Cause </a:t>
            </a:r>
            <a:r>
              <a:rPr lang="en-US" sz="3900" dirty="0"/>
              <a:t>a </a:t>
            </a:r>
            <a:r>
              <a:rPr lang="en-US" sz="3900" dirty="0" smtClean="0"/>
              <a:t>Substantial Disruption </a:t>
            </a:r>
            <a:endParaRPr lang="en-US" sz="3900" dirty="0"/>
          </a:p>
        </p:txBody>
      </p:sp>
      <p:sp>
        <p:nvSpPr>
          <p:cNvPr id="3" name="Content Placeholder 2"/>
          <p:cNvSpPr>
            <a:spLocks noGrp="1"/>
          </p:cNvSpPr>
          <p:nvPr>
            <p:ph idx="1"/>
          </p:nvPr>
        </p:nvSpPr>
        <p:spPr>
          <a:xfrm>
            <a:off x="1097279" y="1693375"/>
            <a:ext cx="10220244" cy="4408487"/>
          </a:xfrm>
        </p:spPr>
        <p:txBody>
          <a:bodyPr/>
          <a:lstStyle/>
          <a:p>
            <a:r>
              <a:rPr lang="en-US" sz="2600" b="1" i="1" dirty="0">
                <a:solidFill>
                  <a:srgbClr val="AFAB88"/>
                </a:solidFill>
              </a:rPr>
              <a:t>R.H. and M.H., o/b/o A.H. v. BOE of the Borough of </a:t>
            </a:r>
            <a:r>
              <a:rPr lang="en-US" sz="2600" b="1" i="1" dirty="0" smtClean="0">
                <a:solidFill>
                  <a:srgbClr val="AFAB88"/>
                </a:solidFill>
              </a:rPr>
              <a:t>Sayreville </a:t>
            </a:r>
            <a:r>
              <a:rPr lang="en-US" sz="2600" b="1" dirty="0" smtClean="0">
                <a:solidFill>
                  <a:srgbClr val="AFAB88"/>
                </a:solidFill>
              </a:rPr>
              <a:t>(9/23/2021)</a:t>
            </a:r>
            <a:endParaRPr lang="en-US" sz="2600" dirty="0" smtClean="0">
              <a:solidFill>
                <a:srgbClr val="AFAB88"/>
              </a:solidFill>
            </a:endParaRPr>
          </a:p>
          <a:p>
            <a:pPr marL="0" indent="0">
              <a:spcAft>
                <a:spcPts val="600"/>
              </a:spcAft>
              <a:buClr>
                <a:srgbClr val="AFAB88"/>
              </a:buClr>
              <a:buNone/>
            </a:pPr>
            <a:r>
              <a:rPr lang="en-US" sz="2800" b="1" u="sng" dirty="0" smtClean="0"/>
              <a:t>Facts</a:t>
            </a:r>
            <a:r>
              <a:rPr lang="en-US" sz="2800" b="1" u="sng" dirty="0"/>
              <a:t>:</a:t>
            </a:r>
            <a:r>
              <a:rPr lang="en-US" sz="2800" b="1" dirty="0"/>
              <a:t> </a:t>
            </a:r>
            <a:r>
              <a:rPr lang="en-US" sz="2800" dirty="0"/>
              <a:t>Petitioners appealed two BOE HIB determinations. </a:t>
            </a:r>
          </a:p>
          <a:p>
            <a:pPr>
              <a:spcBef>
                <a:spcPts val="600"/>
              </a:spcBef>
              <a:spcAft>
                <a:spcPts val="600"/>
              </a:spcAft>
              <a:buClr>
                <a:srgbClr val="AFAB88"/>
              </a:buClr>
              <a:buFont typeface="Wingdings" panose="05000000000000000000" pitchFamily="2" charset="2"/>
              <a:buChar char="§"/>
            </a:pPr>
            <a:r>
              <a:rPr lang="en-US" sz="2700" dirty="0" smtClean="0"/>
              <a:t>(</a:t>
            </a:r>
            <a:r>
              <a:rPr lang="en-US" sz="2700" dirty="0"/>
              <a:t>1) BOE determined that A.H. committed an act of HIB when she created a social media post depicting a friend with a mud mask on her face with the caption, “When he says he’s only into black girls.” One-day suspension was imposed, and A.H. was removed from student council. </a:t>
            </a:r>
          </a:p>
          <a:p>
            <a:pPr>
              <a:spcBef>
                <a:spcPts val="600"/>
              </a:spcBef>
              <a:spcAft>
                <a:spcPts val="600"/>
              </a:spcAft>
              <a:buClr>
                <a:srgbClr val="AFAB88"/>
              </a:buClr>
              <a:buFont typeface="Wingdings" panose="05000000000000000000" pitchFamily="2" charset="2"/>
              <a:buChar char="§"/>
            </a:pPr>
            <a:r>
              <a:rPr lang="en-US" sz="2700" dirty="0" smtClean="0"/>
              <a:t>(</a:t>
            </a:r>
            <a:r>
              <a:rPr lang="en-US" sz="2700" dirty="0"/>
              <a:t>2) BOE determined that A.H. was not the victim of HIB after incidents in which A.H. alleged that she had been called a racist by other students at school and asked if she “liked chocolate.” ALJ affirmed both BOE decisions. </a:t>
            </a:r>
            <a:endParaRPr lang="en-US" sz="2700" b="1" u="sng" dirty="0" smtClean="0"/>
          </a:p>
          <a:p>
            <a:pPr marL="0" indent="0">
              <a:buClr>
                <a:srgbClr val="AFAB88"/>
              </a:buClr>
              <a:buNone/>
            </a:pPr>
            <a:endParaRPr lang="en-US" sz="2000" b="1" u="sng" dirty="0" smtClean="0"/>
          </a:p>
          <a:p>
            <a:endParaRPr lang="en-US" dirty="0"/>
          </a:p>
        </p:txBody>
      </p:sp>
    </p:spTree>
    <p:extLst>
      <p:ext uri="{BB962C8B-B14F-4D97-AF65-F5344CB8AC3E}">
        <p14:creationId xmlns:p14="http://schemas.microsoft.com/office/powerpoint/2010/main" val="1581411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606644"/>
            <a:ext cx="10274105" cy="917357"/>
          </a:xfrm>
        </p:spPr>
        <p:txBody>
          <a:bodyPr>
            <a:noAutofit/>
          </a:bodyPr>
          <a:lstStyle/>
          <a:p>
            <a:r>
              <a:rPr lang="en-US" sz="3900" dirty="0"/>
              <a:t>Social </a:t>
            </a:r>
            <a:r>
              <a:rPr lang="en-US" sz="3900" dirty="0" smtClean="0"/>
              <a:t>Media </a:t>
            </a:r>
            <a:r>
              <a:rPr lang="en-US" sz="3900" dirty="0"/>
              <a:t>Post Can Cause a Substantial Disruption </a:t>
            </a:r>
          </a:p>
        </p:txBody>
      </p:sp>
      <p:sp>
        <p:nvSpPr>
          <p:cNvPr id="3" name="Content Placeholder 2"/>
          <p:cNvSpPr>
            <a:spLocks noGrp="1"/>
          </p:cNvSpPr>
          <p:nvPr>
            <p:ph idx="1"/>
          </p:nvPr>
        </p:nvSpPr>
        <p:spPr>
          <a:xfrm>
            <a:off x="1096433" y="1672492"/>
            <a:ext cx="10274952" cy="4499709"/>
          </a:xfrm>
        </p:spPr>
        <p:txBody>
          <a:bodyPr/>
          <a:lstStyle/>
          <a:p>
            <a:r>
              <a:rPr lang="en-US" sz="2600" b="1" i="1" dirty="0">
                <a:solidFill>
                  <a:srgbClr val="AFAB88"/>
                </a:solidFill>
              </a:rPr>
              <a:t>R.H. and M.H., o/b/o A.H. v. BOE of the Borough of </a:t>
            </a:r>
            <a:r>
              <a:rPr lang="en-US" sz="2600" b="1" i="1" dirty="0" smtClean="0">
                <a:solidFill>
                  <a:srgbClr val="AFAB88"/>
                </a:solidFill>
              </a:rPr>
              <a:t>Sayreville </a:t>
            </a:r>
            <a:r>
              <a:rPr lang="en-US" sz="2600" b="1" dirty="0" smtClean="0">
                <a:solidFill>
                  <a:srgbClr val="AFAB88"/>
                </a:solidFill>
              </a:rPr>
              <a:t>(9/23/2021)</a:t>
            </a:r>
            <a:r>
              <a:rPr lang="en-US" sz="2600" dirty="0" smtClean="0">
                <a:solidFill>
                  <a:srgbClr val="AFAB88"/>
                </a:solidFill>
              </a:rPr>
              <a:t> </a:t>
            </a:r>
          </a:p>
          <a:p>
            <a:pPr marL="0" indent="0">
              <a:spcAft>
                <a:spcPts val="600"/>
              </a:spcAft>
              <a:buClr>
                <a:srgbClr val="AFAB88"/>
              </a:buClr>
              <a:buNone/>
            </a:pPr>
            <a:r>
              <a:rPr lang="en-US" b="1" u="sng" dirty="0" smtClean="0"/>
              <a:t>Commissioner</a:t>
            </a:r>
            <a:r>
              <a:rPr lang="en-US" i="1" dirty="0" smtClean="0"/>
              <a:t>: </a:t>
            </a:r>
          </a:p>
          <a:p>
            <a:pPr>
              <a:spcBef>
                <a:spcPts val="0"/>
              </a:spcBef>
              <a:spcAft>
                <a:spcPts val="600"/>
              </a:spcAft>
              <a:buClr>
                <a:srgbClr val="AFAB88"/>
              </a:buClr>
              <a:buFont typeface="Wingdings" panose="05000000000000000000" pitchFamily="2" charset="2"/>
              <a:buChar char="§"/>
            </a:pPr>
            <a:r>
              <a:rPr lang="en-US" sz="2700" dirty="0" smtClean="0"/>
              <a:t>A.H</a:t>
            </a:r>
            <a:r>
              <a:rPr lang="en-US" sz="2700" dirty="0"/>
              <a:t>.’s conduct in creating a social media post that any </a:t>
            </a:r>
            <a:r>
              <a:rPr lang="en-US" sz="2700" b="1" dirty="0"/>
              <a:t>reasonable person </a:t>
            </a:r>
            <a:r>
              <a:rPr lang="en-US" sz="2700" dirty="0"/>
              <a:t>should know would have the effect of insulting or demeaning African American students, together </a:t>
            </a:r>
            <a:r>
              <a:rPr lang="en-US" sz="2700" dirty="0" smtClean="0"/>
              <a:t>with the fact that A.H. was </a:t>
            </a:r>
            <a:r>
              <a:rPr lang="en-US" sz="2700" b="1" dirty="0" smtClean="0"/>
              <a:t>aware of the racist nature of the post</a:t>
            </a:r>
            <a:r>
              <a:rPr lang="en-US" sz="2700" dirty="0" smtClean="0"/>
              <a:t> when she created it, </a:t>
            </a:r>
            <a:r>
              <a:rPr lang="en-US" sz="2700" dirty="0"/>
              <a:t>met the criteria for a finding of </a:t>
            </a:r>
            <a:r>
              <a:rPr lang="en-US" sz="2700" dirty="0" smtClean="0"/>
              <a:t>HIB.</a:t>
            </a:r>
          </a:p>
          <a:p>
            <a:pPr>
              <a:spcBef>
                <a:spcPts val="0"/>
              </a:spcBef>
              <a:spcAft>
                <a:spcPts val="600"/>
              </a:spcAft>
              <a:buClr>
                <a:srgbClr val="AFAB88"/>
              </a:buClr>
              <a:buFont typeface="Wingdings" panose="05000000000000000000" pitchFamily="2" charset="2"/>
              <a:buChar char="§"/>
            </a:pPr>
            <a:r>
              <a:rPr lang="en-US" sz="2700" dirty="0" smtClean="0"/>
              <a:t>Furthermore, the post was </a:t>
            </a:r>
            <a:r>
              <a:rPr lang="en-US" sz="2700" dirty="0"/>
              <a:t>made on a platform that </a:t>
            </a:r>
            <a:r>
              <a:rPr lang="en-US" sz="2700" dirty="0" smtClean="0"/>
              <a:t>enabled many </a:t>
            </a:r>
            <a:r>
              <a:rPr lang="en-US" sz="2700" dirty="0"/>
              <a:t>Sayreville Middle School students to see the picture, thus bringing it into the </a:t>
            </a:r>
            <a:r>
              <a:rPr lang="en-US" sz="2700" dirty="0" smtClean="0"/>
              <a:t>school, where </a:t>
            </a:r>
            <a:r>
              <a:rPr lang="en-US" sz="2700" dirty="0"/>
              <a:t>the post caused a </a:t>
            </a:r>
            <a:r>
              <a:rPr lang="en-US" sz="2700" b="1" dirty="0"/>
              <a:t>substantial disruption </a:t>
            </a:r>
            <a:r>
              <a:rPr lang="en-US" sz="2700" dirty="0"/>
              <a:t>and interfered with the school’s </a:t>
            </a:r>
            <a:r>
              <a:rPr lang="en-US" sz="2700" dirty="0" smtClean="0"/>
              <a:t>regular operations</a:t>
            </a:r>
            <a:r>
              <a:rPr lang="en-US" sz="2700" dirty="0"/>
              <a:t>.</a:t>
            </a:r>
          </a:p>
          <a:p>
            <a:pPr marL="0" indent="0">
              <a:buClr>
                <a:srgbClr val="AFAB88"/>
              </a:buClr>
              <a:buNone/>
            </a:pPr>
            <a:endParaRPr lang="en-US" sz="2000" b="1" u="sng" dirty="0" smtClean="0"/>
          </a:p>
          <a:p>
            <a:endParaRPr lang="en-US" dirty="0"/>
          </a:p>
        </p:txBody>
      </p:sp>
    </p:spTree>
    <p:extLst>
      <p:ext uri="{BB962C8B-B14F-4D97-AF65-F5344CB8AC3E}">
        <p14:creationId xmlns:p14="http://schemas.microsoft.com/office/powerpoint/2010/main" val="3638986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606644"/>
            <a:ext cx="10274105" cy="917357"/>
          </a:xfrm>
        </p:spPr>
        <p:txBody>
          <a:bodyPr>
            <a:noAutofit/>
          </a:bodyPr>
          <a:lstStyle/>
          <a:p>
            <a:r>
              <a:rPr lang="en-US" sz="3900" dirty="0"/>
              <a:t>Social </a:t>
            </a:r>
            <a:r>
              <a:rPr lang="en-US" sz="3900" dirty="0" smtClean="0"/>
              <a:t>Media </a:t>
            </a:r>
            <a:r>
              <a:rPr lang="en-US" sz="3900" dirty="0"/>
              <a:t>Post Can Cause a Substantial Disruption </a:t>
            </a:r>
          </a:p>
        </p:txBody>
      </p:sp>
      <p:sp>
        <p:nvSpPr>
          <p:cNvPr id="3" name="Content Placeholder 2"/>
          <p:cNvSpPr>
            <a:spLocks noGrp="1"/>
          </p:cNvSpPr>
          <p:nvPr>
            <p:ph idx="1"/>
          </p:nvPr>
        </p:nvSpPr>
        <p:spPr>
          <a:xfrm>
            <a:off x="1096432" y="1672492"/>
            <a:ext cx="10337475" cy="4499709"/>
          </a:xfrm>
        </p:spPr>
        <p:txBody>
          <a:bodyPr/>
          <a:lstStyle/>
          <a:p>
            <a:r>
              <a:rPr lang="en-US" sz="2600" b="1" i="1" dirty="0">
                <a:solidFill>
                  <a:srgbClr val="AFAB88"/>
                </a:solidFill>
              </a:rPr>
              <a:t>R.H. and M.H., o/b/o A.H. v. BOE of the Borough of </a:t>
            </a:r>
            <a:r>
              <a:rPr lang="en-US" sz="2600" b="1" i="1" dirty="0" smtClean="0">
                <a:solidFill>
                  <a:srgbClr val="AFAB88"/>
                </a:solidFill>
              </a:rPr>
              <a:t>Sayreville </a:t>
            </a:r>
            <a:r>
              <a:rPr lang="en-US" sz="2600" b="1" dirty="0" smtClean="0">
                <a:solidFill>
                  <a:srgbClr val="AFAB88"/>
                </a:solidFill>
              </a:rPr>
              <a:t>(9/23/2021)</a:t>
            </a:r>
            <a:r>
              <a:rPr lang="en-US" sz="2600" dirty="0" smtClean="0">
                <a:solidFill>
                  <a:srgbClr val="AFAB88"/>
                </a:solidFill>
              </a:rPr>
              <a:t> </a:t>
            </a:r>
          </a:p>
          <a:p>
            <a:pPr marL="0" indent="0">
              <a:spcBef>
                <a:spcPts val="600"/>
              </a:spcBef>
              <a:spcAft>
                <a:spcPts val="0"/>
              </a:spcAft>
              <a:buClr>
                <a:srgbClr val="AFAB88"/>
              </a:buClr>
              <a:buNone/>
            </a:pPr>
            <a:r>
              <a:rPr lang="en-US" b="1" u="sng" dirty="0" smtClean="0"/>
              <a:t>Commissioner</a:t>
            </a:r>
            <a:r>
              <a:rPr lang="en-US" i="1" dirty="0"/>
              <a:t>: Mahanoy Area School District v. B.L. </a:t>
            </a:r>
            <a:r>
              <a:rPr lang="en-US" dirty="0"/>
              <a:t>A</a:t>
            </a:r>
            <a:r>
              <a:rPr lang="en-US" dirty="0" smtClean="0"/>
              <a:t>nalysis </a:t>
            </a:r>
          </a:p>
          <a:p>
            <a:pPr marL="0" indent="0">
              <a:spcBef>
                <a:spcPts val="600"/>
              </a:spcBef>
              <a:spcAft>
                <a:spcPts val="600"/>
              </a:spcAft>
              <a:buClr>
                <a:srgbClr val="AFAB88"/>
              </a:buClr>
              <a:buNone/>
            </a:pPr>
            <a:r>
              <a:rPr lang="en-US" sz="2350" dirty="0"/>
              <a:t>Petitioners argue that, similar to </a:t>
            </a:r>
            <a:r>
              <a:rPr lang="en-US" sz="2350" dirty="0" smtClean="0"/>
              <a:t>the facts of </a:t>
            </a:r>
            <a:r>
              <a:rPr lang="en-US" sz="2350" i="1" dirty="0" smtClean="0"/>
              <a:t>Mahanoy, </a:t>
            </a:r>
            <a:r>
              <a:rPr lang="en-US" sz="2350" dirty="0" smtClean="0"/>
              <a:t>the </a:t>
            </a:r>
            <a:r>
              <a:rPr lang="en-US" sz="2350" dirty="0"/>
              <a:t>impact of A.H.’s posts on the school did not rise to the level of “</a:t>
            </a:r>
            <a:r>
              <a:rPr lang="en-US" sz="2350" b="1" dirty="0"/>
              <a:t>substantial disruption</a:t>
            </a:r>
            <a:r>
              <a:rPr lang="en-US" sz="2350" dirty="0" smtClean="0"/>
              <a:t>.”</a:t>
            </a:r>
          </a:p>
          <a:p>
            <a:pPr>
              <a:spcBef>
                <a:spcPts val="0"/>
              </a:spcBef>
              <a:spcAft>
                <a:spcPts val="600"/>
              </a:spcAft>
              <a:buClr>
                <a:srgbClr val="AFAB88"/>
              </a:buClr>
              <a:buFont typeface="Wingdings" panose="05000000000000000000" pitchFamily="2" charset="2"/>
              <a:buChar char="§"/>
            </a:pPr>
            <a:r>
              <a:rPr lang="en-US" sz="2350" dirty="0" smtClean="0"/>
              <a:t>While </a:t>
            </a:r>
            <a:r>
              <a:rPr lang="en-US" sz="2350" dirty="0"/>
              <a:t>the disruption in Mahanoy only consisted of a short 5 to 10 minute discussion in Algebra class, the social media post at issue here </a:t>
            </a:r>
            <a:r>
              <a:rPr lang="en-US" sz="2350" b="1" dirty="0"/>
              <a:t>resulted in students becoming very upset and emotional, creating the potential for altercations such that the principal had to monitor lunch hour for weeks to ensure student </a:t>
            </a:r>
            <a:r>
              <a:rPr lang="en-US" sz="2350" b="1" dirty="0" smtClean="0"/>
              <a:t>safety. </a:t>
            </a:r>
          </a:p>
          <a:p>
            <a:pPr>
              <a:spcBef>
                <a:spcPts val="0"/>
              </a:spcBef>
              <a:spcAft>
                <a:spcPts val="600"/>
              </a:spcAft>
              <a:buClr>
                <a:srgbClr val="AFAB88"/>
              </a:buClr>
              <a:buFont typeface="Wingdings" panose="05000000000000000000" pitchFamily="2" charset="2"/>
              <a:buChar char="§"/>
            </a:pPr>
            <a:r>
              <a:rPr lang="en-US" sz="2350" dirty="0" smtClean="0"/>
              <a:t>Speech involved </a:t>
            </a:r>
            <a:r>
              <a:rPr lang="en-US" sz="2350" dirty="0"/>
              <a:t>here is distinct from the type cited in Mahanoy, i.e., speech expressing disagreement or criticism; instead, </a:t>
            </a:r>
            <a:r>
              <a:rPr lang="en-US" sz="2350" b="1" dirty="0"/>
              <a:t>the speech here was a racist photograph and remark which a reasonable person would perceive as offensive to black students.</a:t>
            </a:r>
          </a:p>
          <a:p>
            <a:pPr>
              <a:spcBef>
                <a:spcPts val="0"/>
              </a:spcBef>
              <a:spcAft>
                <a:spcPts val="600"/>
              </a:spcAft>
              <a:buClr>
                <a:srgbClr val="AFAB88"/>
              </a:buClr>
              <a:buFont typeface="Wingdings" panose="05000000000000000000" pitchFamily="2" charset="2"/>
              <a:buChar char="§"/>
            </a:pPr>
            <a:endParaRPr lang="en-US" sz="2000" dirty="0" smtClean="0"/>
          </a:p>
          <a:p>
            <a:endParaRPr lang="en-US" dirty="0"/>
          </a:p>
        </p:txBody>
      </p:sp>
    </p:spTree>
    <p:extLst>
      <p:ext uri="{BB962C8B-B14F-4D97-AF65-F5344CB8AC3E}">
        <p14:creationId xmlns:p14="http://schemas.microsoft.com/office/powerpoint/2010/main" val="1806479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606644"/>
            <a:ext cx="10274105" cy="917357"/>
          </a:xfrm>
        </p:spPr>
        <p:txBody>
          <a:bodyPr>
            <a:noAutofit/>
          </a:bodyPr>
          <a:lstStyle/>
          <a:p>
            <a:r>
              <a:rPr lang="en-US" sz="3900" dirty="0"/>
              <a:t>Social </a:t>
            </a:r>
            <a:r>
              <a:rPr lang="en-US" sz="3900" dirty="0" smtClean="0"/>
              <a:t>Media </a:t>
            </a:r>
            <a:r>
              <a:rPr lang="en-US" sz="3900" dirty="0"/>
              <a:t>Post Can Cause a Substantial Disruption </a:t>
            </a:r>
          </a:p>
        </p:txBody>
      </p:sp>
      <p:sp>
        <p:nvSpPr>
          <p:cNvPr id="3" name="Content Placeholder 2"/>
          <p:cNvSpPr>
            <a:spLocks noGrp="1"/>
          </p:cNvSpPr>
          <p:nvPr>
            <p:ph idx="1"/>
          </p:nvPr>
        </p:nvSpPr>
        <p:spPr>
          <a:xfrm>
            <a:off x="1096433" y="1763714"/>
            <a:ext cx="10274952" cy="4408487"/>
          </a:xfrm>
        </p:spPr>
        <p:txBody>
          <a:bodyPr/>
          <a:lstStyle/>
          <a:p>
            <a:pPr marL="0" indent="0">
              <a:buNone/>
            </a:pPr>
            <a:r>
              <a:rPr lang="en-US" sz="2600" b="1" i="1" dirty="0">
                <a:solidFill>
                  <a:srgbClr val="AFAB88"/>
                </a:solidFill>
              </a:rPr>
              <a:t>R.H. and M.H., o/b/o A.H. v. BOE of the Borough of </a:t>
            </a:r>
            <a:r>
              <a:rPr lang="en-US" sz="2600" b="1" i="1" dirty="0" smtClean="0">
                <a:solidFill>
                  <a:srgbClr val="AFAB88"/>
                </a:solidFill>
              </a:rPr>
              <a:t>Sayreville </a:t>
            </a:r>
            <a:r>
              <a:rPr lang="en-US" sz="2600" b="1" dirty="0" smtClean="0">
                <a:solidFill>
                  <a:srgbClr val="AFAB88"/>
                </a:solidFill>
              </a:rPr>
              <a:t>(9/23/2021)</a:t>
            </a:r>
            <a:r>
              <a:rPr lang="en-US" sz="2600" dirty="0" smtClean="0"/>
              <a:t> </a:t>
            </a:r>
          </a:p>
          <a:p>
            <a:pPr marL="0" indent="0">
              <a:spcAft>
                <a:spcPts val="600"/>
              </a:spcAft>
              <a:buClr>
                <a:srgbClr val="AFAB88"/>
              </a:buClr>
              <a:buNone/>
            </a:pPr>
            <a:r>
              <a:rPr lang="en-US" b="1" u="sng" dirty="0" smtClean="0"/>
              <a:t>Commissioner</a:t>
            </a:r>
            <a:r>
              <a:rPr lang="en-US" dirty="0" smtClean="0"/>
              <a:t>:</a:t>
            </a:r>
          </a:p>
          <a:p>
            <a:pPr>
              <a:spcBef>
                <a:spcPts val="600"/>
              </a:spcBef>
              <a:spcAft>
                <a:spcPts val="600"/>
              </a:spcAft>
              <a:buClr>
                <a:srgbClr val="AFAB88"/>
              </a:buClr>
              <a:buFont typeface="Wingdings" panose="05000000000000000000" pitchFamily="2" charset="2"/>
              <a:buChar char="§"/>
            </a:pPr>
            <a:r>
              <a:rPr lang="en-US" sz="2800" dirty="0" smtClean="0"/>
              <a:t>A.H</a:t>
            </a:r>
            <a:r>
              <a:rPr lang="en-US" sz="2800" dirty="0"/>
              <a:t>.’s claim that her classmates bullied her and called her a racist, was not supported by the evidence in the BOE investigation. </a:t>
            </a:r>
            <a:endParaRPr lang="en-US" sz="2800" dirty="0" smtClean="0"/>
          </a:p>
          <a:p>
            <a:pPr>
              <a:spcBef>
                <a:spcPts val="0"/>
              </a:spcBef>
              <a:spcAft>
                <a:spcPts val="600"/>
              </a:spcAft>
              <a:buClr>
                <a:srgbClr val="AFAB88"/>
              </a:buClr>
              <a:buFont typeface="Wingdings" panose="05000000000000000000" pitchFamily="2" charset="2"/>
              <a:buChar char="§"/>
            </a:pPr>
            <a:r>
              <a:rPr lang="en-US" sz="2800" dirty="0" smtClean="0"/>
              <a:t>While </a:t>
            </a:r>
            <a:r>
              <a:rPr lang="en-US" sz="2800" dirty="0"/>
              <a:t>“liked chocolate” comments may have been inappropriate, the evidence did not show that the comment substantially disrupted the school or the rights of A.H.</a:t>
            </a:r>
          </a:p>
          <a:p>
            <a:pPr>
              <a:buClr>
                <a:srgbClr val="AFAB88"/>
              </a:buClr>
              <a:buFont typeface="Wingdings" panose="05000000000000000000" pitchFamily="2" charset="2"/>
              <a:buChar char="§"/>
            </a:pPr>
            <a:endParaRPr lang="en-US" sz="2000" b="1" u="sng" dirty="0" smtClean="0"/>
          </a:p>
          <a:p>
            <a:pPr marL="0" indent="0">
              <a:buNone/>
            </a:pPr>
            <a:endParaRPr lang="en-US" dirty="0"/>
          </a:p>
        </p:txBody>
      </p:sp>
    </p:spTree>
    <p:extLst>
      <p:ext uri="{BB962C8B-B14F-4D97-AF65-F5344CB8AC3E}">
        <p14:creationId xmlns:p14="http://schemas.microsoft.com/office/powerpoint/2010/main" val="194762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06644"/>
            <a:ext cx="10298142" cy="917357"/>
          </a:xfrm>
        </p:spPr>
        <p:txBody>
          <a:bodyPr>
            <a:normAutofit fontScale="90000"/>
          </a:bodyPr>
          <a:lstStyle/>
          <a:p>
            <a:r>
              <a:rPr lang="en-US" dirty="0"/>
              <a:t>Teachers are </a:t>
            </a:r>
            <a:r>
              <a:rPr lang="en-US" dirty="0" smtClean="0"/>
              <a:t>Entitled to Due Process Protections </a:t>
            </a:r>
            <a:endParaRPr lang="en-US" dirty="0"/>
          </a:p>
        </p:txBody>
      </p:sp>
      <p:sp>
        <p:nvSpPr>
          <p:cNvPr id="3" name="Content Placeholder 2"/>
          <p:cNvSpPr>
            <a:spLocks noGrp="1"/>
          </p:cNvSpPr>
          <p:nvPr>
            <p:ph idx="1"/>
          </p:nvPr>
        </p:nvSpPr>
        <p:spPr>
          <a:xfrm>
            <a:off x="1097280" y="1622199"/>
            <a:ext cx="10058400" cy="4408487"/>
          </a:xfrm>
        </p:spPr>
        <p:txBody>
          <a:bodyPr/>
          <a:lstStyle/>
          <a:p>
            <a:pPr marL="0" indent="0">
              <a:spcBef>
                <a:spcPts val="600"/>
              </a:spcBef>
              <a:buNone/>
            </a:pPr>
            <a:r>
              <a:rPr lang="en-US" b="1" i="1" dirty="0" smtClean="0">
                <a:solidFill>
                  <a:srgbClr val="AFAB88"/>
                </a:solidFill>
              </a:rPr>
              <a:t>James Mosser </a:t>
            </a:r>
            <a:r>
              <a:rPr lang="en-US" b="1" i="1" dirty="0">
                <a:solidFill>
                  <a:srgbClr val="AFAB88"/>
                </a:solidFill>
              </a:rPr>
              <a:t>v. BOE of the City of </a:t>
            </a:r>
            <a:r>
              <a:rPr lang="en-US" b="1" i="1" dirty="0" smtClean="0">
                <a:solidFill>
                  <a:srgbClr val="AFAB88"/>
                </a:solidFill>
              </a:rPr>
              <a:t>Union (12/2/2021)</a:t>
            </a:r>
            <a:endParaRPr lang="en-US" b="1" i="1" dirty="0">
              <a:solidFill>
                <a:srgbClr val="AFAB88"/>
              </a:solidFill>
            </a:endParaRPr>
          </a:p>
          <a:p>
            <a:pPr marL="0" indent="0">
              <a:spcBef>
                <a:spcPts val="600"/>
              </a:spcBef>
              <a:buNone/>
            </a:pPr>
            <a:r>
              <a:rPr lang="en-US" b="1" u="sng" dirty="0" smtClean="0"/>
              <a:t>Facts:</a:t>
            </a:r>
          </a:p>
          <a:p>
            <a:pPr>
              <a:spcBef>
                <a:spcPts val="600"/>
              </a:spcBef>
              <a:spcAft>
                <a:spcPts val="600"/>
              </a:spcAft>
              <a:buClr>
                <a:srgbClr val="AFAB88"/>
              </a:buClr>
              <a:buFont typeface="Wingdings" panose="05000000000000000000" pitchFamily="2" charset="2"/>
              <a:buChar char="§"/>
            </a:pPr>
            <a:r>
              <a:rPr lang="en-US" sz="2800" dirty="0" smtClean="0"/>
              <a:t>In May 2018, the teacher was informed </a:t>
            </a:r>
            <a:r>
              <a:rPr lang="en-US" sz="2800" dirty="0"/>
              <a:t>that he was the subject of an HIB investigation. </a:t>
            </a:r>
            <a:r>
              <a:rPr lang="en-US" sz="2800" dirty="0" smtClean="0"/>
              <a:t>The complaint </a:t>
            </a:r>
            <a:r>
              <a:rPr lang="en-US" sz="2800" dirty="0"/>
              <a:t>came from </a:t>
            </a:r>
            <a:r>
              <a:rPr lang="en-US" sz="2800" dirty="0" smtClean="0"/>
              <a:t>a student </a:t>
            </a:r>
            <a:r>
              <a:rPr lang="en-US" sz="2800" dirty="0"/>
              <a:t>feeling targeted</a:t>
            </a:r>
            <a:r>
              <a:rPr lang="en-US" sz="2800" dirty="0" smtClean="0"/>
              <a:t>. The </a:t>
            </a:r>
            <a:r>
              <a:rPr lang="en-US" sz="2800" dirty="0"/>
              <a:t>SAC completed investigation May 25, </a:t>
            </a:r>
            <a:r>
              <a:rPr lang="en-US" sz="2800" dirty="0" smtClean="0"/>
              <a:t>2018, found HIB.</a:t>
            </a:r>
          </a:p>
          <a:p>
            <a:pPr>
              <a:spcBef>
                <a:spcPts val="600"/>
              </a:spcBef>
              <a:spcAft>
                <a:spcPts val="600"/>
              </a:spcAft>
              <a:buClr>
                <a:srgbClr val="AFAB88"/>
              </a:buClr>
              <a:buFont typeface="Wingdings" panose="05000000000000000000" pitchFamily="2" charset="2"/>
              <a:buChar char="§"/>
            </a:pPr>
            <a:r>
              <a:rPr lang="en-US" sz="2800" dirty="0" smtClean="0"/>
              <a:t>A second </a:t>
            </a:r>
            <a:r>
              <a:rPr lang="en-US" sz="2800" dirty="0"/>
              <a:t>HIB </a:t>
            </a:r>
            <a:r>
              <a:rPr lang="en-US" sz="2800" dirty="0" smtClean="0"/>
              <a:t>complaint was reported </a:t>
            </a:r>
            <a:r>
              <a:rPr lang="en-US" sz="2800" dirty="0"/>
              <a:t>by at least 12 students, arising out of activities at a cast party, filed </a:t>
            </a:r>
            <a:r>
              <a:rPr lang="en-US" sz="2800" dirty="0" smtClean="0"/>
              <a:t>on May </a:t>
            </a:r>
            <a:r>
              <a:rPr lang="en-US" sz="2800" dirty="0"/>
              <a:t>30, 2018. </a:t>
            </a:r>
            <a:r>
              <a:rPr lang="en-US" sz="2800" dirty="0" smtClean="0"/>
              <a:t>The SAC </a:t>
            </a:r>
            <a:r>
              <a:rPr lang="en-US" sz="2800" dirty="0"/>
              <a:t>completed second HIB investigation June 14, 2018</a:t>
            </a:r>
            <a:r>
              <a:rPr lang="en-US" sz="2800" dirty="0" smtClean="0"/>
              <a:t>, found HIB</a:t>
            </a:r>
            <a:r>
              <a:rPr lang="en-US" sz="2800" dirty="0"/>
              <a:t>. </a:t>
            </a:r>
          </a:p>
          <a:p>
            <a:pPr>
              <a:spcBef>
                <a:spcPts val="600"/>
              </a:spcBef>
              <a:spcAft>
                <a:spcPts val="600"/>
              </a:spcAft>
              <a:buClr>
                <a:srgbClr val="AFAB88"/>
              </a:buClr>
              <a:buFont typeface="Wingdings" panose="05000000000000000000" pitchFamily="2" charset="2"/>
              <a:buChar char="§"/>
            </a:pPr>
            <a:endParaRPr lang="en-US" sz="2800" dirty="0"/>
          </a:p>
          <a:p>
            <a:pPr>
              <a:spcBef>
                <a:spcPts val="600"/>
              </a:spcBef>
              <a:spcAft>
                <a:spcPts val="600"/>
              </a:spcAft>
              <a:buClr>
                <a:srgbClr val="AFAB88"/>
              </a:buClr>
              <a:buFont typeface="Wingdings" panose="05000000000000000000" pitchFamily="2" charset="2"/>
              <a:buChar char="§"/>
            </a:pPr>
            <a:endParaRPr lang="en-US" sz="2800" dirty="0" smtClean="0"/>
          </a:p>
          <a:p>
            <a:pPr>
              <a:spcBef>
                <a:spcPts val="600"/>
              </a:spcBef>
              <a:spcAft>
                <a:spcPts val="600"/>
              </a:spcAft>
              <a:buClr>
                <a:srgbClr val="AFAB88"/>
              </a:buClr>
              <a:buFont typeface="Wingdings" panose="05000000000000000000" pitchFamily="2" charset="2"/>
              <a:buChar char="§"/>
            </a:pPr>
            <a:endParaRPr lang="en-US" sz="2800" dirty="0"/>
          </a:p>
        </p:txBody>
      </p:sp>
    </p:spTree>
    <p:extLst>
      <p:ext uri="{BB962C8B-B14F-4D97-AF65-F5344CB8AC3E}">
        <p14:creationId xmlns:p14="http://schemas.microsoft.com/office/powerpoint/2010/main" val="2911322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06644"/>
            <a:ext cx="10282774" cy="917357"/>
          </a:xfrm>
        </p:spPr>
        <p:txBody>
          <a:bodyPr>
            <a:normAutofit fontScale="90000"/>
          </a:bodyPr>
          <a:lstStyle/>
          <a:p>
            <a:r>
              <a:rPr lang="en-US" dirty="0"/>
              <a:t>Teachers are Entitled to Due Process Protections </a:t>
            </a:r>
          </a:p>
        </p:txBody>
      </p:sp>
      <p:sp>
        <p:nvSpPr>
          <p:cNvPr id="3" name="Content Placeholder 2"/>
          <p:cNvSpPr>
            <a:spLocks noGrp="1"/>
          </p:cNvSpPr>
          <p:nvPr>
            <p:ph idx="1"/>
          </p:nvPr>
        </p:nvSpPr>
        <p:spPr>
          <a:xfrm>
            <a:off x="1097280" y="1591463"/>
            <a:ext cx="10228986" cy="4408487"/>
          </a:xfrm>
        </p:spPr>
        <p:txBody>
          <a:bodyPr/>
          <a:lstStyle/>
          <a:p>
            <a:pPr marL="0" indent="0">
              <a:spcBef>
                <a:spcPts val="600"/>
              </a:spcBef>
              <a:buNone/>
            </a:pPr>
            <a:r>
              <a:rPr lang="en-US" b="1" i="1" dirty="0" smtClean="0">
                <a:solidFill>
                  <a:srgbClr val="AFAB88"/>
                </a:solidFill>
              </a:rPr>
              <a:t>James Mosser </a:t>
            </a:r>
            <a:r>
              <a:rPr lang="en-US" b="1" i="1" dirty="0">
                <a:solidFill>
                  <a:srgbClr val="AFAB88"/>
                </a:solidFill>
              </a:rPr>
              <a:t>v. BOE of the City of </a:t>
            </a:r>
            <a:r>
              <a:rPr lang="en-US" b="1" i="1" dirty="0" smtClean="0">
                <a:solidFill>
                  <a:srgbClr val="AFAB88"/>
                </a:solidFill>
              </a:rPr>
              <a:t>Union (12/2/2021)</a:t>
            </a:r>
            <a:endParaRPr lang="en-US" b="1" i="1" dirty="0">
              <a:solidFill>
                <a:srgbClr val="AFAB88"/>
              </a:solidFill>
            </a:endParaRPr>
          </a:p>
          <a:p>
            <a:pPr marL="0" indent="0">
              <a:spcBef>
                <a:spcPts val="600"/>
              </a:spcBef>
              <a:buNone/>
            </a:pPr>
            <a:r>
              <a:rPr lang="en-US" b="1" u="sng" dirty="0" smtClean="0"/>
              <a:t>Facts:</a:t>
            </a:r>
          </a:p>
          <a:p>
            <a:pPr>
              <a:spcBef>
                <a:spcPts val="600"/>
              </a:spcBef>
              <a:spcAft>
                <a:spcPts val="600"/>
              </a:spcAft>
              <a:buClr>
                <a:srgbClr val="AFAB88"/>
              </a:buClr>
              <a:buFont typeface="Wingdings" panose="05000000000000000000" pitchFamily="2" charset="2"/>
              <a:buChar char="§"/>
            </a:pPr>
            <a:r>
              <a:rPr lang="en-US" sz="2600" dirty="0" smtClean="0"/>
              <a:t>Letters </a:t>
            </a:r>
            <a:r>
              <a:rPr lang="en-US" sz="2600" dirty="0"/>
              <a:t>from the CSA to teacher, 6/25/18 and 8/2/18, while disputed as to having been received, gave no information as to the nature of the investigations, unclear from whether HIB was found or not, or whether any discipline was being imposed. </a:t>
            </a:r>
            <a:endParaRPr lang="en-US" sz="2600" dirty="0" smtClean="0"/>
          </a:p>
          <a:p>
            <a:pPr>
              <a:spcBef>
                <a:spcPts val="600"/>
              </a:spcBef>
              <a:spcAft>
                <a:spcPts val="600"/>
              </a:spcAft>
              <a:buClr>
                <a:srgbClr val="AFAB88"/>
              </a:buClr>
              <a:buFont typeface="Wingdings" panose="05000000000000000000" pitchFamily="2" charset="2"/>
              <a:buChar char="§"/>
            </a:pPr>
            <a:r>
              <a:rPr lang="en-US" sz="2600" dirty="0" smtClean="0"/>
              <a:t>Teacher </a:t>
            </a:r>
            <a:r>
              <a:rPr lang="en-US" sz="2600" dirty="0"/>
              <a:t>did not hear the allegations against him until the June 2019 board hearing. </a:t>
            </a:r>
            <a:endParaRPr lang="en-US" sz="2600" dirty="0" smtClean="0"/>
          </a:p>
          <a:p>
            <a:pPr>
              <a:spcBef>
                <a:spcPts val="600"/>
              </a:spcBef>
              <a:spcAft>
                <a:spcPts val="600"/>
              </a:spcAft>
              <a:buClr>
                <a:srgbClr val="AFAB88"/>
              </a:buClr>
              <a:buFont typeface="Wingdings" panose="05000000000000000000" pitchFamily="2" charset="2"/>
              <a:buChar char="§"/>
            </a:pPr>
            <a:r>
              <a:rPr lang="en-US" sz="2600" dirty="0" smtClean="0"/>
              <a:t>The teacher </a:t>
            </a:r>
            <a:r>
              <a:rPr lang="en-US" sz="2600" dirty="0"/>
              <a:t>challenged BOE determination that he committed an act(s) of HIB against a student(s). </a:t>
            </a:r>
            <a:r>
              <a:rPr lang="en-US" sz="2600" b="1" dirty="0" smtClean="0"/>
              <a:t>The teacher </a:t>
            </a:r>
            <a:r>
              <a:rPr lang="en-US" sz="2600" b="1" dirty="0"/>
              <a:t>asserted that BOE violated due process requirements of the Anti-Bullying Bill of Rights Act</a:t>
            </a:r>
            <a:r>
              <a:rPr lang="en-US" sz="2600" dirty="0"/>
              <a:t>. </a:t>
            </a:r>
            <a:endParaRPr lang="en-US" sz="2800" dirty="0" smtClean="0"/>
          </a:p>
          <a:p>
            <a:pPr>
              <a:spcBef>
                <a:spcPts val="600"/>
              </a:spcBef>
              <a:spcAft>
                <a:spcPts val="600"/>
              </a:spcAft>
              <a:buClr>
                <a:srgbClr val="AFAB88"/>
              </a:buClr>
              <a:buFont typeface="Wingdings" panose="05000000000000000000" pitchFamily="2" charset="2"/>
              <a:buChar char="§"/>
            </a:pPr>
            <a:endParaRPr lang="en-US" sz="2800" dirty="0"/>
          </a:p>
          <a:p>
            <a:pPr>
              <a:spcBef>
                <a:spcPts val="600"/>
              </a:spcBef>
              <a:spcAft>
                <a:spcPts val="600"/>
              </a:spcAft>
              <a:buClr>
                <a:srgbClr val="AFAB88"/>
              </a:buClr>
              <a:buFont typeface="Wingdings" panose="05000000000000000000" pitchFamily="2" charset="2"/>
              <a:buChar char="§"/>
            </a:pPr>
            <a:endParaRPr lang="en-US" sz="2800" dirty="0"/>
          </a:p>
          <a:p>
            <a:pPr>
              <a:spcBef>
                <a:spcPts val="600"/>
              </a:spcBef>
              <a:spcAft>
                <a:spcPts val="600"/>
              </a:spcAft>
              <a:buClr>
                <a:srgbClr val="AFAB88"/>
              </a:buClr>
              <a:buFont typeface="Wingdings" panose="05000000000000000000" pitchFamily="2" charset="2"/>
              <a:buChar char="§"/>
            </a:pPr>
            <a:endParaRPr lang="en-US" sz="2800" dirty="0" smtClean="0"/>
          </a:p>
          <a:p>
            <a:pPr>
              <a:spcBef>
                <a:spcPts val="600"/>
              </a:spcBef>
              <a:spcAft>
                <a:spcPts val="600"/>
              </a:spcAft>
              <a:buClr>
                <a:srgbClr val="AFAB88"/>
              </a:buClr>
              <a:buFont typeface="Wingdings" panose="05000000000000000000" pitchFamily="2" charset="2"/>
              <a:buChar char="§"/>
            </a:pPr>
            <a:endParaRPr lang="en-US" sz="2800" dirty="0"/>
          </a:p>
        </p:txBody>
      </p:sp>
    </p:spTree>
    <p:extLst>
      <p:ext uri="{BB962C8B-B14F-4D97-AF65-F5344CB8AC3E}">
        <p14:creationId xmlns:p14="http://schemas.microsoft.com/office/powerpoint/2010/main" val="321121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06644"/>
            <a:ext cx="10236670" cy="917357"/>
          </a:xfrm>
        </p:spPr>
        <p:txBody>
          <a:bodyPr>
            <a:normAutofit fontScale="90000"/>
          </a:bodyPr>
          <a:lstStyle/>
          <a:p>
            <a:r>
              <a:rPr lang="en-US" dirty="0"/>
              <a:t>Teachers are Entitled to Due Process Protections </a:t>
            </a:r>
          </a:p>
        </p:txBody>
      </p:sp>
      <p:sp>
        <p:nvSpPr>
          <p:cNvPr id="3" name="Content Placeholder 2"/>
          <p:cNvSpPr>
            <a:spLocks noGrp="1"/>
          </p:cNvSpPr>
          <p:nvPr>
            <p:ph idx="1"/>
          </p:nvPr>
        </p:nvSpPr>
        <p:spPr>
          <a:xfrm>
            <a:off x="1097279" y="1622199"/>
            <a:ext cx="10172505" cy="4408487"/>
          </a:xfrm>
        </p:spPr>
        <p:txBody>
          <a:bodyPr/>
          <a:lstStyle/>
          <a:p>
            <a:pPr marL="0" indent="0">
              <a:spcBef>
                <a:spcPts val="600"/>
              </a:spcBef>
              <a:buNone/>
            </a:pPr>
            <a:r>
              <a:rPr lang="en-US" b="1" i="1" dirty="0">
                <a:solidFill>
                  <a:srgbClr val="AFAB88"/>
                </a:solidFill>
              </a:rPr>
              <a:t>James Mosser v. BOE of the City of Union (12/2/2021)</a:t>
            </a:r>
          </a:p>
          <a:p>
            <a:pPr marL="0" indent="0">
              <a:buClr>
                <a:srgbClr val="AFAB88"/>
              </a:buClr>
              <a:buNone/>
            </a:pPr>
            <a:r>
              <a:rPr lang="en-US" b="1" u="sng" dirty="0" smtClean="0"/>
              <a:t>Commissioner:</a:t>
            </a:r>
            <a:r>
              <a:rPr lang="en-US" b="1" dirty="0" smtClean="0"/>
              <a:t> </a:t>
            </a:r>
          </a:p>
          <a:p>
            <a:pPr>
              <a:spcBef>
                <a:spcPts val="600"/>
              </a:spcBef>
              <a:buClr>
                <a:srgbClr val="AFAB88"/>
              </a:buClr>
              <a:buFont typeface="Wingdings" panose="05000000000000000000" pitchFamily="2" charset="2"/>
              <a:buChar char="§"/>
            </a:pPr>
            <a:r>
              <a:rPr lang="en-US" sz="2700" dirty="0"/>
              <a:t>The Commissioner </a:t>
            </a:r>
            <a:r>
              <a:rPr lang="en-US" sz="2700" dirty="0" smtClean="0"/>
              <a:t>previously </a:t>
            </a:r>
            <a:r>
              <a:rPr lang="en-US" sz="2700" dirty="0"/>
              <a:t>established in case law that teachers and other staff members who are accused of HIB are </a:t>
            </a:r>
            <a:r>
              <a:rPr lang="en-US" sz="2700" b="1" dirty="0"/>
              <a:t>entitled to the same due process protections that are provided to students under the Act</a:t>
            </a:r>
            <a:r>
              <a:rPr lang="en-US" sz="2700" dirty="0"/>
              <a:t>. </a:t>
            </a:r>
            <a:endParaRPr lang="en-US" sz="2700" dirty="0" smtClean="0"/>
          </a:p>
          <a:p>
            <a:pPr>
              <a:spcBef>
                <a:spcPts val="600"/>
              </a:spcBef>
              <a:buClr>
                <a:srgbClr val="AFAB88"/>
              </a:buClr>
              <a:buFont typeface="Wingdings" panose="05000000000000000000" pitchFamily="2" charset="2"/>
              <a:buChar char="§"/>
            </a:pPr>
            <a:r>
              <a:rPr lang="en-US" sz="2700" dirty="0" smtClean="0"/>
              <a:t>The Commissioner found </a:t>
            </a:r>
            <a:r>
              <a:rPr lang="en-US" sz="2700" dirty="0"/>
              <a:t>that BOE did not comply with the Act in conducting its HIB investigations, and remanded matter to BOE for a new BOE hearing. </a:t>
            </a:r>
            <a:endParaRPr lang="en-US" sz="2700" dirty="0" smtClean="0"/>
          </a:p>
          <a:p>
            <a:pPr marL="0" indent="0">
              <a:spcBef>
                <a:spcPts val="600"/>
              </a:spcBef>
              <a:buClr>
                <a:srgbClr val="AFAB88"/>
              </a:buClr>
              <a:buNone/>
            </a:pPr>
            <a:endParaRPr lang="en-US" sz="2700" dirty="0" smtClean="0"/>
          </a:p>
          <a:p>
            <a:pPr>
              <a:spcBef>
                <a:spcPts val="600"/>
              </a:spcBef>
              <a:buClr>
                <a:srgbClr val="AFAB88"/>
              </a:buClr>
              <a:buFont typeface="Wingdings" panose="05000000000000000000" pitchFamily="2" charset="2"/>
              <a:buChar char="§"/>
            </a:pPr>
            <a:endParaRPr lang="en-US" sz="2700" dirty="0" smtClean="0"/>
          </a:p>
        </p:txBody>
      </p:sp>
    </p:spTree>
    <p:extLst>
      <p:ext uri="{BB962C8B-B14F-4D97-AF65-F5344CB8AC3E}">
        <p14:creationId xmlns:p14="http://schemas.microsoft.com/office/powerpoint/2010/main" val="3749278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06644"/>
            <a:ext cx="10359614" cy="917357"/>
          </a:xfrm>
        </p:spPr>
        <p:txBody>
          <a:bodyPr>
            <a:normAutofit fontScale="90000"/>
          </a:bodyPr>
          <a:lstStyle/>
          <a:p>
            <a:r>
              <a:rPr lang="en-US" dirty="0"/>
              <a:t>Teachers are Entitled to Due Process Protections </a:t>
            </a:r>
          </a:p>
        </p:txBody>
      </p:sp>
      <p:sp>
        <p:nvSpPr>
          <p:cNvPr id="3" name="Content Placeholder 2"/>
          <p:cNvSpPr>
            <a:spLocks noGrp="1"/>
          </p:cNvSpPr>
          <p:nvPr>
            <p:ph idx="1"/>
          </p:nvPr>
        </p:nvSpPr>
        <p:spPr>
          <a:xfrm>
            <a:off x="1097279" y="1622199"/>
            <a:ext cx="10172505" cy="4408487"/>
          </a:xfrm>
        </p:spPr>
        <p:txBody>
          <a:bodyPr/>
          <a:lstStyle/>
          <a:p>
            <a:pPr marL="0" indent="0">
              <a:spcBef>
                <a:spcPts val="600"/>
              </a:spcBef>
              <a:buNone/>
            </a:pPr>
            <a:r>
              <a:rPr lang="en-US" b="1" i="1" dirty="0">
                <a:solidFill>
                  <a:srgbClr val="AFAB88"/>
                </a:solidFill>
              </a:rPr>
              <a:t>James Mosser v. BOE of the City of Union (12/2/2021)</a:t>
            </a:r>
          </a:p>
          <a:p>
            <a:pPr marL="0" indent="0">
              <a:buClr>
                <a:srgbClr val="AFAB88"/>
              </a:buClr>
              <a:buNone/>
            </a:pPr>
            <a:r>
              <a:rPr lang="en-US" b="1" u="sng" dirty="0" smtClean="0"/>
              <a:t>Commissioner:</a:t>
            </a:r>
            <a:r>
              <a:rPr lang="en-US" b="1" dirty="0" smtClean="0"/>
              <a:t> </a:t>
            </a:r>
          </a:p>
          <a:p>
            <a:pPr>
              <a:spcBef>
                <a:spcPts val="600"/>
              </a:spcBef>
              <a:buClr>
                <a:srgbClr val="AFAB88"/>
              </a:buClr>
              <a:buFont typeface="Wingdings" panose="05000000000000000000" pitchFamily="2" charset="2"/>
              <a:buChar char="§"/>
            </a:pPr>
            <a:r>
              <a:rPr lang="en-US" sz="2700" dirty="0" smtClean="0"/>
              <a:t>The teacher </a:t>
            </a:r>
            <a:r>
              <a:rPr lang="en-US" sz="2700" dirty="0"/>
              <a:t>was not provided with “information about the investigation, in accordance with federal and State law and regulation, including the nature of the investigation, whether the district found evidence of harassment, intimidation, or bullying, or whether discipline was imposed or services provided to address the incident of harassment, intimidation, or bullying”, as required by the Act. </a:t>
            </a:r>
            <a:endParaRPr lang="en-US" sz="2700" dirty="0" smtClean="0"/>
          </a:p>
          <a:p>
            <a:pPr marL="0" indent="0">
              <a:spcBef>
                <a:spcPts val="600"/>
              </a:spcBef>
              <a:buClr>
                <a:srgbClr val="AFAB88"/>
              </a:buClr>
              <a:buNone/>
            </a:pPr>
            <a:endParaRPr lang="en-US" sz="2700" dirty="0"/>
          </a:p>
        </p:txBody>
      </p:sp>
    </p:spTree>
    <p:extLst>
      <p:ext uri="{BB962C8B-B14F-4D97-AF65-F5344CB8AC3E}">
        <p14:creationId xmlns:p14="http://schemas.microsoft.com/office/powerpoint/2010/main" val="15751152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1999009" y="1580661"/>
            <a:ext cx="10001756" cy="44412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marL="393700" indent="-393700">
              <a:spcBef>
                <a:spcPct val="20000"/>
              </a:spcBef>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Ø"/>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Font typeface="Wingdings" panose="05000000000000000000" pitchFamily="2" charset="2"/>
              <a:buChar char="Ø"/>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9pPr>
          </a:lstStyle>
          <a:p>
            <a:pPr defTabSz="914400" fontAlgn="base">
              <a:spcAft>
                <a:spcPts val="3000"/>
              </a:spcAft>
              <a:buFont typeface="Wingdings" panose="05000000000000000000" pitchFamily="2" charset="2"/>
              <a:buChar char="§"/>
            </a:pPr>
            <a:r>
              <a:rPr lang="en-US" altLang="en-US" sz="2800" dirty="0">
                <a:solidFill>
                  <a:srgbClr val="000000"/>
                </a:solidFill>
                <a:cs typeface="Arial" panose="020B0604020202020204" pitchFamily="34" charset="0"/>
              </a:rPr>
              <a:t>These materials reflect the views of the authors and not necessarily the views of Capehart Scatchard or the Firm’s other attorneys and </a:t>
            </a:r>
            <a:r>
              <a:rPr lang="en-US" altLang="en-US" sz="2800" dirty="0" smtClean="0">
                <a:solidFill>
                  <a:srgbClr val="000000"/>
                </a:solidFill>
                <a:cs typeface="Arial" panose="020B0604020202020204" pitchFamily="34" charset="0"/>
              </a:rPr>
              <a:t>professionals.</a:t>
            </a:r>
          </a:p>
          <a:p>
            <a:pPr defTabSz="914400" fontAlgn="base">
              <a:spcAft>
                <a:spcPts val="3000"/>
              </a:spcAft>
              <a:buFont typeface="Wingdings" panose="05000000000000000000" pitchFamily="2" charset="2"/>
              <a:buChar char="§"/>
            </a:pPr>
            <a:r>
              <a:rPr lang="en-US" altLang="en-US" sz="2800" dirty="0" smtClean="0">
                <a:solidFill>
                  <a:srgbClr val="000000"/>
                </a:solidFill>
                <a:cs typeface="Arial" panose="020B0604020202020204" pitchFamily="34" charset="0"/>
              </a:rPr>
              <a:t>These </a:t>
            </a:r>
            <a:r>
              <a:rPr lang="en-US" altLang="en-US" sz="2800" dirty="0">
                <a:solidFill>
                  <a:srgbClr val="000000"/>
                </a:solidFill>
                <a:cs typeface="Arial" panose="020B0604020202020204" pitchFamily="34" charset="0"/>
              </a:rPr>
              <a:t>materials are for educational and informational purposes only. They are not intended to be a substitute for detailed research or the exercise of professional judgment. </a:t>
            </a:r>
            <a:r>
              <a:rPr lang="en-US" altLang="en-US" sz="2800" dirty="0" smtClean="0">
                <a:solidFill>
                  <a:srgbClr val="000000"/>
                </a:solidFill>
                <a:cs typeface="Arial" panose="020B0604020202020204" pitchFamily="34" charset="0"/>
              </a:rPr>
              <a:t>This </a:t>
            </a:r>
            <a:r>
              <a:rPr lang="en-US" altLang="en-US" sz="2800" dirty="0">
                <a:solidFill>
                  <a:srgbClr val="000000"/>
                </a:solidFill>
                <a:cs typeface="Arial" panose="020B0604020202020204" pitchFamily="34" charset="0"/>
              </a:rPr>
              <a:t>information should not be construed as legal, tax, accounting or any other professional advice or service.</a:t>
            </a:r>
          </a:p>
        </p:txBody>
      </p:sp>
    </p:spTree>
    <p:extLst>
      <p:ext uri="{BB962C8B-B14F-4D97-AF65-F5344CB8AC3E}">
        <p14:creationId xmlns:p14="http://schemas.microsoft.com/office/powerpoint/2010/main" val="2697653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Distinguishing Characteristic = No HIB</a:t>
            </a:r>
            <a:endParaRPr lang="en-US" dirty="0"/>
          </a:p>
        </p:txBody>
      </p:sp>
      <p:sp>
        <p:nvSpPr>
          <p:cNvPr id="3" name="Content Placeholder 2"/>
          <p:cNvSpPr>
            <a:spLocks noGrp="1"/>
          </p:cNvSpPr>
          <p:nvPr>
            <p:ph idx="1"/>
          </p:nvPr>
        </p:nvSpPr>
        <p:spPr>
          <a:xfrm>
            <a:off x="1097280" y="1732452"/>
            <a:ext cx="10058400" cy="4408487"/>
          </a:xfrm>
        </p:spPr>
        <p:txBody>
          <a:bodyPr/>
          <a:lstStyle/>
          <a:p>
            <a:pPr marL="0" indent="0">
              <a:spcBef>
                <a:spcPts val="0"/>
              </a:spcBef>
              <a:spcAft>
                <a:spcPts val="0"/>
              </a:spcAft>
              <a:buNone/>
            </a:pPr>
            <a:r>
              <a:rPr lang="en-US" b="1" i="1" dirty="0">
                <a:solidFill>
                  <a:srgbClr val="AFAB88"/>
                </a:solidFill>
              </a:rPr>
              <a:t>Klapach v. Fort Lee BOE </a:t>
            </a:r>
            <a:r>
              <a:rPr lang="en-US" b="1" dirty="0">
                <a:solidFill>
                  <a:srgbClr val="AFAB88"/>
                </a:solidFill>
              </a:rPr>
              <a:t>(4/6/2021)</a:t>
            </a:r>
            <a:endParaRPr lang="en-US" dirty="0">
              <a:solidFill>
                <a:srgbClr val="AFAB88"/>
              </a:solidFill>
            </a:endParaRPr>
          </a:p>
          <a:p>
            <a:pPr marL="0" indent="0">
              <a:buClr>
                <a:srgbClr val="AFAB88"/>
              </a:buClr>
              <a:buNone/>
            </a:pPr>
            <a:r>
              <a:rPr lang="en-US" b="1" u="sng" dirty="0" smtClean="0"/>
              <a:t>Facts</a:t>
            </a:r>
            <a:r>
              <a:rPr lang="en-US" b="1" u="sng" dirty="0"/>
              <a:t>:</a:t>
            </a:r>
            <a:r>
              <a:rPr lang="en-US" b="1" dirty="0"/>
              <a:t> </a:t>
            </a:r>
            <a:endParaRPr lang="en-US" b="1" dirty="0" smtClean="0"/>
          </a:p>
          <a:p>
            <a:pPr>
              <a:spcBef>
                <a:spcPts val="600"/>
              </a:spcBef>
              <a:spcAft>
                <a:spcPts val="600"/>
              </a:spcAft>
              <a:buClr>
                <a:srgbClr val="AFAB88"/>
              </a:buClr>
              <a:buFont typeface="Wingdings" panose="05000000000000000000" pitchFamily="2" charset="2"/>
              <a:buChar char="§"/>
            </a:pPr>
            <a:r>
              <a:rPr lang="en-US" sz="2800" dirty="0" smtClean="0"/>
              <a:t>Science teacher appealed Board’s decision, affirming the results of a HIB investigation, finding that </a:t>
            </a:r>
            <a:r>
              <a:rPr lang="en-US" sz="2800" dirty="0"/>
              <a:t>he committed an act of HIB against a student when he read a confidential email from the student’s parent to pupils in another of his classes</a:t>
            </a:r>
            <a:r>
              <a:rPr lang="en-US" sz="2800" dirty="0" smtClean="0"/>
              <a:t>.</a:t>
            </a:r>
          </a:p>
          <a:p>
            <a:pPr>
              <a:spcBef>
                <a:spcPts val="600"/>
              </a:spcBef>
              <a:spcAft>
                <a:spcPts val="600"/>
              </a:spcAft>
              <a:buClr>
                <a:srgbClr val="AFAB88"/>
              </a:buClr>
              <a:buFont typeface="Wingdings" panose="05000000000000000000" pitchFamily="2" charset="2"/>
              <a:buChar char="§"/>
            </a:pPr>
            <a:r>
              <a:rPr lang="en-US" sz="2800" dirty="0" smtClean="0"/>
              <a:t>The Board argued that status as a teacher created an imbalance of power which was the perceived characteristic. </a:t>
            </a:r>
          </a:p>
          <a:p>
            <a:endParaRPr lang="en-US" dirty="0"/>
          </a:p>
        </p:txBody>
      </p:sp>
    </p:spTree>
    <p:extLst>
      <p:ext uri="{BB962C8B-B14F-4D97-AF65-F5344CB8AC3E}">
        <p14:creationId xmlns:p14="http://schemas.microsoft.com/office/powerpoint/2010/main" val="7451131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1866147" y="955431"/>
            <a:ext cx="10001756" cy="133359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marL="393700" indent="-393700">
              <a:spcBef>
                <a:spcPct val="20000"/>
              </a:spcBef>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Ø"/>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Font typeface="Wingdings" panose="05000000000000000000" pitchFamily="2" charset="2"/>
              <a:buChar char="Ø"/>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Ø"/>
              <a:defRPr sz="2000">
                <a:solidFill>
                  <a:schemeClr val="tx1"/>
                </a:solidFill>
                <a:latin typeface="Arial" panose="020B0604020202020204" pitchFamily="34" charset="0"/>
              </a:defRPr>
            </a:lvl9pPr>
          </a:lstStyle>
          <a:p>
            <a:pPr defTabSz="914400" fontAlgn="base">
              <a:spcBef>
                <a:spcPts val="0"/>
              </a:spcBef>
              <a:spcAft>
                <a:spcPts val="1800"/>
              </a:spcAft>
              <a:buFont typeface="Wingdings" panose="05000000000000000000" pitchFamily="2" charset="2"/>
              <a:buChar char="§"/>
            </a:pPr>
            <a:r>
              <a:rPr lang="en-US" sz="2000" b="1" i="1" dirty="0">
                <a:solidFill>
                  <a:srgbClr val="004557"/>
                </a:solidFill>
              </a:rPr>
              <a:t>Klapach v. Fort Lee BOE </a:t>
            </a:r>
            <a:r>
              <a:rPr lang="en-US" sz="2000" b="1" dirty="0">
                <a:solidFill>
                  <a:srgbClr val="004557"/>
                </a:solidFill>
              </a:rPr>
              <a:t>(</a:t>
            </a:r>
            <a:r>
              <a:rPr lang="en-US" sz="2000" b="1" dirty="0" smtClean="0">
                <a:solidFill>
                  <a:srgbClr val="004557"/>
                </a:solidFill>
              </a:rPr>
              <a:t>4/6/2021)</a:t>
            </a:r>
            <a:r>
              <a:rPr lang="en-US" sz="2000" dirty="0" smtClean="0">
                <a:solidFill>
                  <a:srgbClr val="004557"/>
                </a:solidFill>
              </a:rPr>
              <a:t>: </a:t>
            </a:r>
            <a:r>
              <a:rPr lang="en-US" sz="2000" b="1" dirty="0" smtClean="0">
                <a:solidFill>
                  <a:srgbClr val="004557"/>
                </a:solidFill>
                <a:hlinkClick r:id="rId3"/>
              </a:rPr>
              <a:t>https</a:t>
            </a:r>
            <a:r>
              <a:rPr lang="en-US" sz="2000" b="1" dirty="0">
                <a:solidFill>
                  <a:srgbClr val="004557"/>
                </a:solidFill>
                <a:hlinkClick r:id="rId3"/>
              </a:rPr>
              <a:t>://</a:t>
            </a:r>
            <a:r>
              <a:rPr lang="en-US" sz="2000" b="1" dirty="0" smtClean="0">
                <a:solidFill>
                  <a:srgbClr val="004557"/>
                </a:solidFill>
                <a:hlinkClick r:id="rId3"/>
              </a:rPr>
              <a:t>www.nj.gov/education/legal/commissioner/2021/79-21.pdf</a:t>
            </a:r>
            <a:endParaRPr lang="en-US" sz="2000" b="1" dirty="0" smtClean="0">
              <a:solidFill>
                <a:srgbClr val="004557"/>
              </a:solidFill>
            </a:endParaRPr>
          </a:p>
          <a:p>
            <a:pPr defTabSz="914400" fontAlgn="base">
              <a:spcBef>
                <a:spcPts val="0"/>
              </a:spcBef>
              <a:spcAft>
                <a:spcPts val="1800"/>
              </a:spcAft>
              <a:buFont typeface="Wingdings" panose="05000000000000000000" pitchFamily="2" charset="2"/>
              <a:buChar char="§"/>
            </a:pPr>
            <a:r>
              <a:rPr lang="en-US" sz="2000" b="1" i="1" dirty="0">
                <a:solidFill>
                  <a:srgbClr val="004557"/>
                </a:solidFill>
              </a:rPr>
              <a:t>J.B. v. Bd. of Ed. of the No. Valley Reg. H.S. District (4/13/2021): </a:t>
            </a:r>
            <a:r>
              <a:rPr lang="en-US" sz="2000" b="1" dirty="0">
                <a:solidFill>
                  <a:srgbClr val="004557"/>
                </a:solidFill>
                <a:hlinkClick r:id="rId4"/>
              </a:rPr>
              <a:t>https://</a:t>
            </a:r>
            <a:r>
              <a:rPr lang="en-US" sz="2000" b="1" dirty="0" smtClean="0">
                <a:solidFill>
                  <a:srgbClr val="004557"/>
                </a:solidFill>
                <a:hlinkClick r:id="rId4"/>
              </a:rPr>
              <a:t>www.nj.gov/education/legal/commissioner/2021decisions.shtml</a:t>
            </a:r>
            <a:endParaRPr lang="en-US" sz="2000" b="1" dirty="0">
              <a:solidFill>
                <a:srgbClr val="004557"/>
              </a:solidFill>
            </a:endParaRPr>
          </a:p>
          <a:p>
            <a:pPr defTabSz="914400" fontAlgn="base">
              <a:spcBef>
                <a:spcPts val="0"/>
              </a:spcBef>
              <a:spcAft>
                <a:spcPts val="1800"/>
              </a:spcAft>
              <a:buFont typeface="Wingdings" panose="05000000000000000000" pitchFamily="2" charset="2"/>
              <a:buChar char="§"/>
            </a:pPr>
            <a:r>
              <a:rPr lang="en-US" sz="2000" b="1" i="1" dirty="0">
                <a:solidFill>
                  <a:srgbClr val="004557"/>
                </a:solidFill>
              </a:rPr>
              <a:t>L.G. o/b/o  J.A. v. Bd. of Ed. of the Borough of Metuchen (4/29/2021): </a:t>
            </a:r>
            <a:r>
              <a:rPr lang="en-US" sz="2000" b="1" dirty="0">
                <a:solidFill>
                  <a:srgbClr val="004557"/>
                </a:solidFill>
                <a:hlinkClick r:id="rId4"/>
              </a:rPr>
              <a:t>https://</a:t>
            </a:r>
            <a:r>
              <a:rPr lang="en-US" sz="2000" b="1" dirty="0" smtClean="0">
                <a:solidFill>
                  <a:srgbClr val="004557"/>
                </a:solidFill>
                <a:hlinkClick r:id="rId4"/>
              </a:rPr>
              <a:t>www.nj.gov/education/legal/commissioner/2021decisions.shtml</a:t>
            </a:r>
            <a:endParaRPr lang="en-US" sz="2000" b="1" dirty="0">
              <a:solidFill>
                <a:srgbClr val="004557"/>
              </a:solidFill>
            </a:endParaRPr>
          </a:p>
          <a:p>
            <a:pPr defTabSz="914400" fontAlgn="base">
              <a:spcBef>
                <a:spcPts val="0"/>
              </a:spcBef>
              <a:spcAft>
                <a:spcPts val="1800"/>
              </a:spcAft>
              <a:buFont typeface="Wingdings" panose="05000000000000000000" pitchFamily="2" charset="2"/>
              <a:buChar char="§"/>
            </a:pPr>
            <a:r>
              <a:rPr lang="en-US" sz="2000" b="1" i="1" dirty="0">
                <a:solidFill>
                  <a:srgbClr val="004557"/>
                </a:solidFill>
              </a:rPr>
              <a:t>Melanie Sohl v. Bd. of Ed. of the Town of Boonton (5/18/2021): </a:t>
            </a:r>
            <a:r>
              <a:rPr lang="en-US" sz="2000" b="1" dirty="0">
                <a:solidFill>
                  <a:srgbClr val="004557"/>
                </a:solidFill>
                <a:hlinkClick r:id="rId5"/>
              </a:rPr>
              <a:t>https://</a:t>
            </a:r>
            <a:r>
              <a:rPr lang="en-US" sz="2000" b="1" dirty="0" smtClean="0">
                <a:solidFill>
                  <a:srgbClr val="004557"/>
                </a:solidFill>
                <a:hlinkClick r:id="rId5"/>
              </a:rPr>
              <a:t>www.nj.gov/education/legal/commissioner/2021/106-21.pdf</a:t>
            </a:r>
            <a:endParaRPr lang="en-US" sz="2000" b="1" dirty="0">
              <a:solidFill>
                <a:srgbClr val="004557"/>
              </a:solidFill>
            </a:endParaRPr>
          </a:p>
          <a:p>
            <a:pPr defTabSz="914400" fontAlgn="base">
              <a:spcBef>
                <a:spcPts val="0"/>
              </a:spcBef>
              <a:spcAft>
                <a:spcPts val="1800"/>
              </a:spcAft>
              <a:buFont typeface="Wingdings" panose="05000000000000000000" pitchFamily="2" charset="2"/>
              <a:buChar char="§"/>
            </a:pPr>
            <a:r>
              <a:rPr lang="en-US" sz="2000" b="1" i="1" dirty="0">
                <a:solidFill>
                  <a:srgbClr val="004557"/>
                </a:solidFill>
              </a:rPr>
              <a:t>B.M. o/b/o. C.M. v. Bergen County Vocational Schools (8/2/2021): </a:t>
            </a:r>
            <a:r>
              <a:rPr lang="en-US" sz="2000" b="1" dirty="0">
                <a:solidFill>
                  <a:srgbClr val="004557"/>
                </a:solidFill>
                <a:hlinkClick r:id="rId4"/>
              </a:rPr>
              <a:t>https://</a:t>
            </a:r>
            <a:r>
              <a:rPr lang="en-US" sz="2000" b="1" dirty="0" smtClean="0">
                <a:solidFill>
                  <a:srgbClr val="004557"/>
                </a:solidFill>
                <a:hlinkClick r:id="rId4"/>
              </a:rPr>
              <a:t>www.nj.gov/education/legal/commissioner/2021decisions.shtml</a:t>
            </a:r>
            <a:r>
              <a:rPr lang="en-US" sz="2000" b="1" dirty="0" smtClean="0">
                <a:solidFill>
                  <a:srgbClr val="004557"/>
                </a:solidFill>
              </a:rPr>
              <a:t> </a:t>
            </a:r>
            <a:endParaRPr lang="en-US" sz="2000" b="1" dirty="0">
              <a:solidFill>
                <a:srgbClr val="004557"/>
              </a:solidFill>
            </a:endParaRPr>
          </a:p>
          <a:p>
            <a:pPr defTabSz="914400" fontAlgn="base">
              <a:spcBef>
                <a:spcPts val="0"/>
              </a:spcBef>
              <a:spcAft>
                <a:spcPts val="1800"/>
              </a:spcAft>
              <a:buFont typeface="Wingdings" panose="05000000000000000000" pitchFamily="2" charset="2"/>
              <a:buChar char="§"/>
            </a:pPr>
            <a:r>
              <a:rPr lang="en-US" sz="2000" b="1" i="1" dirty="0">
                <a:solidFill>
                  <a:srgbClr val="004557"/>
                </a:solidFill>
              </a:rPr>
              <a:t>R.H. and M.H., o/b/o A.H. v. BOE </a:t>
            </a:r>
            <a:r>
              <a:rPr lang="en-US" sz="2000" b="1" i="1" dirty="0" smtClean="0">
                <a:solidFill>
                  <a:srgbClr val="004557"/>
                </a:solidFill>
              </a:rPr>
              <a:t>of </a:t>
            </a:r>
            <a:r>
              <a:rPr lang="en-US" sz="2000" b="1" i="1" dirty="0">
                <a:solidFill>
                  <a:srgbClr val="004557"/>
                </a:solidFill>
              </a:rPr>
              <a:t>Sayreville (9/23/2021): </a:t>
            </a:r>
            <a:r>
              <a:rPr lang="en-US" sz="2000" b="1" dirty="0">
                <a:solidFill>
                  <a:srgbClr val="004557"/>
                </a:solidFill>
                <a:hlinkClick r:id="rId6"/>
              </a:rPr>
              <a:t>https://</a:t>
            </a:r>
            <a:r>
              <a:rPr lang="en-US" sz="2000" b="1" dirty="0" smtClean="0">
                <a:solidFill>
                  <a:srgbClr val="004557"/>
                </a:solidFill>
                <a:hlinkClick r:id="rId6"/>
              </a:rPr>
              <a:t>www.nj.gov/education/legal/commissioner/2021/198-21.pdf</a:t>
            </a:r>
            <a:endParaRPr lang="en-US" sz="2000" b="1" dirty="0">
              <a:solidFill>
                <a:srgbClr val="004557"/>
              </a:solidFill>
            </a:endParaRPr>
          </a:p>
          <a:p>
            <a:pPr defTabSz="914400" fontAlgn="base">
              <a:spcBef>
                <a:spcPts val="0"/>
              </a:spcBef>
              <a:spcAft>
                <a:spcPts val="1800"/>
              </a:spcAft>
              <a:buFont typeface="Wingdings" panose="05000000000000000000" pitchFamily="2" charset="2"/>
              <a:buChar char="§"/>
            </a:pPr>
            <a:r>
              <a:rPr lang="en-US" sz="2000" b="1" i="1" dirty="0">
                <a:solidFill>
                  <a:srgbClr val="004557"/>
                </a:solidFill>
              </a:rPr>
              <a:t>James Mosser v. BOE of the City of Union (12/2/2021): </a:t>
            </a:r>
            <a:r>
              <a:rPr lang="en-US" sz="2000" b="1" dirty="0">
                <a:solidFill>
                  <a:srgbClr val="004557"/>
                </a:solidFill>
                <a:hlinkClick r:id="rId7"/>
              </a:rPr>
              <a:t>https://</a:t>
            </a:r>
            <a:r>
              <a:rPr lang="en-US" sz="2000" b="1" dirty="0" smtClean="0">
                <a:solidFill>
                  <a:srgbClr val="004557"/>
                </a:solidFill>
                <a:hlinkClick r:id="rId7"/>
              </a:rPr>
              <a:t>www.nj.gov/education/legal/commissioner/2021/305-21.pdf</a:t>
            </a:r>
            <a:endParaRPr lang="en-US" sz="2000" b="1" dirty="0" smtClean="0">
              <a:solidFill>
                <a:srgbClr val="004557"/>
              </a:solidFill>
            </a:endParaRPr>
          </a:p>
          <a:p>
            <a:pPr marL="0" indent="0" defTabSz="914400" fontAlgn="base">
              <a:spcBef>
                <a:spcPts val="0"/>
              </a:spcBef>
              <a:spcAft>
                <a:spcPts val="600"/>
              </a:spcAft>
              <a:buNone/>
            </a:pPr>
            <a:endParaRPr lang="en-US" sz="2400" b="1" i="1" dirty="0">
              <a:solidFill>
                <a:srgbClr val="004557"/>
              </a:solidFill>
            </a:endParaRPr>
          </a:p>
          <a:p>
            <a:pPr defTabSz="914400" fontAlgn="base">
              <a:spcBef>
                <a:spcPts val="0"/>
              </a:spcBef>
              <a:spcAft>
                <a:spcPts val="600"/>
              </a:spcAft>
              <a:buFont typeface="Wingdings" panose="05000000000000000000" pitchFamily="2" charset="2"/>
              <a:buChar char="§"/>
            </a:pPr>
            <a:endParaRPr lang="en-US" sz="2400" b="1" i="1" dirty="0" smtClean="0">
              <a:solidFill>
                <a:srgbClr val="004557"/>
              </a:solidFill>
            </a:endParaRPr>
          </a:p>
          <a:p>
            <a:pPr defTabSz="914400" fontAlgn="base">
              <a:spcBef>
                <a:spcPts val="0"/>
              </a:spcBef>
              <a:spcAft>
                <a:spcPts val="600"/>
              </a:spcAft>
              <a:buFont typeface="Wingdings" panose="05000000000000000000" pitchFamily="2" charset="2"/>
              <a:buChar char="§"/>
            </a:pPr>
            <a:endParaRPr lang="en-US" sz="2400" b="1" i="1" dirty="0">
              <a:solidFill>
                <a:srgbClr val="004557"/>
              </a:solidFill>
            </a:endParaRPr>
          </a:p>
          <a:p>
            <a:pPr defTabSz="914400" fontAlgn="base">
              <a:spcBef>
                <a:spcPts val="0"/>
              </a:spcBef>
              <a:spcAft>
                <a:spcPts val="600"/>
              </a:spcAft>
              <a:buFont typeface="Wingdings" panose="05000000000000000000" pitchFamily="2" charset="2"/>
              <a:buChar char="§"/>
            </a:pPr>
            <a:endParaRPr lang="en-US" sz="2400" b="1" i="1" dirty="0">
              <a:solidFill>
                <a:srgbClr val="004557"/>
              </a:solidFill>
            </a:endParaRPr>
          </a:p>
          <a:p>
            <a:pPr defTabSz="914400" fontAlgn="base">
              <a:spcBef>
                <a:spcPts val="0"/>
              </a:spcBef>
              <a:spcAft>
                <a:spcPts val="600"/>
              </a:spcAft>
              <a:buFont typeface="Wingdings" panose="05000000000000000000" pitchFamily="2" charset="2"/>
              <a:buChar char="§"/>
            </a:pPr>
            <a:endParaRPr lang="en-US" sz="2400" dirty="0">
              <a:solidFill>
                <a:srgbClr val="004557"/>
              </a:solidFill>
            </a:endParaRPr>
          </a:p>
          <a:p>
            <a:pPr defTabSz="914400" fontAlgn="base">
              <a:spcBef>
                <a:spcPts val="0"/>
              </a:spcBef>
              <a:spcAft>
                <a:spcPts val="600"/>
              </a:spcAft>
              <a:buFont typeface="Wingdings" panose="05000000000000000000" pitchFamily="2" charset="2"/>
              <a:buChar char="§"/>
            </a:pPr>
            <a:endParaRPr lang="en-US" sz="2800" b="1" i="1" dirty="0">
              <a:solidFill>
                <a:srgbClr val="AFAB88"/>
              </a:solidFill>
            </a:endParaRPr>
          </a:p>
          <a:p>
            <a:pPr defTabSz="914400" fontAlgn="base">
              <a:spcBef>
                <a:spcPts val="0"/>
              </a:spcBef>
              <a:spcAft>
                <a:spcPts val="600"/>
              </a:spcAft>
              <a:buFont typeface="Wingdings" panose="05000000000000000000" pitchFamily="2" charset="2"/>
              <a:buChar char="§"/>
            </a:pPr>
            <a:endParaRPr lang="en-US" sz="2800" b="1" dirty="0">
              <a:solidFill>
                <a:srgbClr val="AFAB88"/>
              </a:solidFill>
            </a:endParaRPr>
          </a:p>
          <a:p>
            <a:pPr defTabSz="914400" fontAlgn="base">
              <a:spcBef>
                <a:spcPts val="0"/>
              </a:spcBef>
              <a:spcAft>
                <a:spcPts val="600"/>
              </a:spcAft>
              <a:buFont typeface="Wingdings" panose="05000000000000000000" pitchFamily="2" charset="2"/>
              <a:buChar char="§"/>
            </a:pPr>
            <a:endParaRPr lang="en-US" sz="2800" b="1" i="1" dirty="0">
              <a:solidFill>
                <a:srgbClr val="AFAB88"/>
              </a:solidFill>
            </a:endParaRPr>
          </a:p>
          <a:p>
            <a:pPr defTabSz="914400" fontAlgn="base">
              <a:spcBef>
                <a:spcPts val="0"/>
              </a:spcBef>
              <a:spcAft>
                <a:spcPts val="600"/>
              </a:spcAft>
              <a:buFont typeface="Wingdings" panose="05000000000000000000" pitchFamily="2" charset="2"/>
              <a:buChar char="§"/>
            </a:pPr>
            <a:endParaRPr lang="en-US" sz="2800" b="1" dirty="0" smtClean="0">
              <a:solidFill>
                <a:srgbClr val="004557"/>
              </a:solidFill>
            </a:endParaRPr>
          </a:p>
          <a:p>
            <a:pPr defTabSz="914400" fontAlgn="base">
              <a:spcBef>
                <a:spcPts val="0"/>
              </a:spcBef>
              <a:spcAft>
                <a:spcPts val="600"/>
              </a:spcAft>
              <a:buFont typeface="Wingdings" panose="05000000000000000000" pitchFamily="2" charset="2"/>
              <a:buChar char="§"/>
            </a:pPr>
            <a:endParaRPr lang="en-US" sz="2800" b="1" dirty="0" smtClean="0">
              <a:solidFill>
                <a:srgbClr val="004557"/>
              </a:solidFill>
            </a:endParaRPr>
          </a:p>
          <a:p>
            <a:pPr defTabSz="914400" fontAlgn="base">
              <a:spcBef>
                <a:spcPts val="0"/>
              </a:spcBef>
              <a:spcAft>
                <a:spcPts val="600"/>
              </a:spcAft>
              <a:buFont typeface="Wingdings" panose="05000000000000000000" pitchFamily="2" charset="2"/>
              <a:buChar char="§"/>
            </a:pPr>
            <a:endParaRPr lang="en-US" sz="2800" b="1" dirty="0" smtClean="0">
              <a:solidFill>
                <a:srgbClr val="004557"/>
              </a:solidFill>
            </a:endParaRPr>
          </a:p>
          <a:p>
            <a:pPr defTabSz="914400" fontAlgn="base">
              <a:spcBef>
                <a:spcPts val="0"/>
              </a:spcBef>
              <a:spcAft>
                <a:spcPts val="600"/>
              </a:spcAft>
              <a:buFont typeface="Wingdings" panose="05000000000000000000" pitchFamily="2" charset="2"/>
              <a:buChar char="§"/>
            </a:pPr>
            <a:endParaRPr lang="en-US" sz="2800" b="1" dirty="0" smtClean="0">
              <a:solidFill>
                <a:srgbClr val="004557"/>
              </a:solidFill>
            </a:endParaRPr>
          </a:p>
          <a:p>
            <a:pPr defTabSz="914400" fontAlgn="base">
              <a:spcBef>
                <a:spcPts val="0"/>
              </a:spcBef>
              <a:spcAft>
                <a:spcPts val="600"/>
              </a:spcAft>
              <a:buFont typeface="Wingdings" panose="05000000000000000000" pitchFamily="2" charset="2"/>
              <a:buChar char="§"/>
            </a:pPr>
            <a:endParaRPr lang="en-US" sz="2800" b="1" dirty="0" smtClean="0">
              <a:solidFill>
                <a:srgbClr val="004557"/>
              </a:solidFill>
            </a:endParaRPr>
          </a:p>
          <a:p>
            <a:pPr defTabSz="914400" fontAlgn="base">
              <a:spcBef>
                <a:spcPts val="0"/>
              </a:spcBef>
              <a:spcAft>
                <a:spcPts val="600"/>
              </a:spcAft>
              <a:buFont typeface="Wingdings" panose="05000000000000000000" pitchFamily="2" charset="2"/>
              <a:buChar char="§"/>
            </a:pPr>
            <a:endParaRPr lang="en-US" sz="2800" b="1" dirty="0">
              <a:solidFill>
                <a:srgbClr val="004557"/>
              </a:solidFill>
            </a:endParaRPr>
          </a:p>
          <a:p>
            <a:pPr defTabSz="914400" fontAlgn="base">
              <a:spcAft>
                <a:spcPts val="3000"/>
              </a:spcAft>
              <a:buFont typeface="Wingdings" panose="05000000000000000000" pitchFamily="2" charset="2"/>
              <a:buChar char="§"/>
            </a:pPr>
            <a:endParaRPr lang="en-US" sz="2800" dirty="0">
              <a:solidFill>
                <a:srgbClr val="AFAB88"/>
              </a:solidFill>
            </a:endParaRPr>
          </a:p>
        </p:txBody>
      </p:sp>
    </p:spTree>
    <p:extLst>
      <p:ext uri="{BB962C8B-B14F-4D97-AF65-F5344CB8AC3E}">
        <p14:creationId xmlns:p14="http://schemas.microsoft.com/office/powerpoint/2010/main" val="4082257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Distinguishing Characteristic = No HIB</a:t>
            </a:r>
            <a:endParaRPr lang="en-US" dirty="0"/>
          </a:p>
        </p:txBody>
      </p:sp>
      <p:sp>
        <p:nvSpPr>
          <p:cNvPr id="3" name="Content Placeholder 2"/>
          <p:cNvSpPr>
            <a:spLocks noGrp="1"/>
          </p:cNvSpPr>
          <p:nvPr>
            <p:ph idx="1"/>
          </p:nvPr>
        </p:nvSpPr>
        <p:spPr/>
        <p:txBody>
          <a:bodyPr/>
          <a:lstStyle/>
          <a:p>
            <a:pPr marL="0" indent="0">
              <a:spcBef>
                <a:spcPts val="0"/>
              </a:spcBef>
              <a:spcAft>
                <a:spcPts val="0"/>
              </a:spcAft>
              <a:buNone/>
            </a:pPr>
            <a:r>
              <a:rPr lang="en-US" b="1" i="1" dirty="0" smtClean="0">
                <a:solidFill>
                  <a:srgbClr val="AFAB88"/>
                </a:solidFill>
              </a:rPr>
              <a:t>Klapach </a:t>
            </a:r>
            <a:r>
              <a:rPr lang="en-US" b="1" i="1" dirty="0">
                <a:solidFill>
                  <a:srgbClr val="AFAB88"/>
                </a:solidFill>
              </a:rPr>
              <a:t>v. </a:t>
            </a:r>
            <a:r>
              <a:rPr lang="en-US" b="1" i="1" dirty="0" smtClean="0">
                <a:solidFill>
                  <a:srgbClr val="AFAB88"/>
                </a:solidFill>
              </a:rPr>
              <a:t>Fort Lee BOE </a:t>
            </a:r>
            <a:r>
              <a:rPr lang="en-US" b="1" dirty="0" smtClean="0">
                <a:solidFill>
                  <a:srgbClr val="AFAB88"/>
                </a:solidFill>
              </a:rPr>
              <a:t>(4/6/2021)</a:t>
            </a:r>
            <a:endParaRPr lang="en-US" dirty="0" smtClean="0">
              <a:solidFill>
                <a:srgbClr val="AFAB88"/>
              </a:solidFill>
            </a:endParaRPr>
          </a:p>
          <a:p>
            <a:pPr>
              <a:buClr>
                <a:srgbClr val="AFAB88"/>
              </a:buClr>
              <a:buFont typeface="Wingdings" panose="05000000000000000000" pitchFamily="2" charset="2"/>
              <a:buChar char="§"/>
            </a:pPr>
            <a:r>
              <a:rPr lang="en-US" b="1" u="sng" dirty="0" smtClean="0"/>
              <a:t>ALJ:</a:t>
            </a:r>
            <a:r>
              <a:rPr lang="en-US" b="1" dirty="0" smtClean="0"/>
              <a:t> </a:t>
            </a:r>
            <a:r>
              <a:rPr lang="en-US" sz="2500" dirty="0" smtClean="0"/>
              <a:t>ALJ </a:t>
            </a:r>
            <a:r>
              <a:rPr lang="en-US" sz="2500" dirty="0"/>
              <a:t>determined </a:t>
            </a:r>
            <a:r>
              <a:rPr lang="en-US" sz="2500" dirty="0" smtClean="0"/>
              <a:t>that </a:t>
            </a:r>
            <a:r>
              <a:rPr lang="en-US" sz="2500" dirty="0"/>
              <a:t>teacher’s reading of the confidential email in front of a classroom of students </a:t>
            </a:r>
            <a:r>
              <a:rPr lang="en-US" sz="2500" dirty="0" smtClean="0"/>
              <a:t>was not shown to </a:t>
            </a:r>
            <a:r>
              <a:rPr lang="en-US" sz="2500" dirty="0"/>
              <a:t>be reasonably perceived as being motivated by any </a:t>
            </a:r>
            <a:r>
              <a:rPr lang="en-US" sz="2500" dirty="0" smtClean="0"/>
              <a:t>actual </a:t>
            </a:r>
            <a:r>
              <a:rPr lang="en-US" sz="2500" dirty="0"/>
              <a:t>or perceived distinguishing characteristic of the student. </a:t>
            </a:r>
            <a:r>
              <a:rPr lang="en-US" sz="2500" dirty="0" smtClean="0"/>
              <a:t>Power </a:t>
            </a:r>
            <a:r>
              <a:rPr lang="en-US" sz="2500" dirty="0"/>
              <a:t>imbalance is not a perceived or actual characteristic as defined in Fort Lee’s HIB policy, nor in the relevant statutes and </a:t>
            </a:r>
            <a:r>
              <a:rPr lang="en-US" sz="2500" dirty="0" smtClean="0"/>
              <a:t>regulations. </a:t>
            </a:r>
          </a:p>
          <a:p>
            <a:pPr>
              <a:buClr>
                <a:srgbClr val="AFAB88"/>
              </a:buClr>
              <a:buFont typeface="Wingdings" panose="05000000000000000000" pitchFamily="2" charset="2"/>
              <a:buChar char="§"/>
            </a:pPr>
            <a:r>
              <a:rPr lang="en-US" b="1" u="sng" dirty="0"/>
              <a:t>Commissioner:</a:t>
            </a:r>
            <a:r>
              <a:rPr lang="en-US" b="1" dirty="0" smtClean="0"/>
              <a:t> </a:t>
            </a:r>
            <a:r>
              <a:rPr lang="en-US" sz="2500" dirty="0" smtClean="0"/>
              <a:t>Commissioner </a:t>
            </a:r>
            <a:r>
              <a:rPr lang="en-US" sz="2500" dirty="0"/>
              <a:t>concurred with ALJ that the Board’s decision, finding that petitioner committed an act of HIB, was arbitrary, capricious, and unreasonable. No distinguishing characteristic of victim determined to motivate or reasonably be perceived to motivate the teacher’s </a:t>
            </a:r>
            <a:r>
              <a:rPr lang="en-US" sz="2500" dirty="0" smtClean="0"/>
              <a:t>conduct</a:t>
            </a:r>
            <a:r>
              <a:rPr lang="en-US" sz="2500" dirty="0"/>
              <a:t>. </a:t>
            </a:r>
            <a:endParaRPr lang="en-US" sz="2400" dirty="0" smtClean="0"/>
          </a:p>
          <a:p>
            <a:pPr marL="0" indent="0">
              <a:buClr>
                <a:srgbClr val="AFAB88"/>
              </a:buClr>
              <a:buNone/>
            </a:pPr>
            <a:endParaRPr lang="en-US" sz="2500" dirty="0" smtClean="0"/>
          </a:p>
          <a:p>
            <a:pPr>
              <a:buClr>
                <a:srgbClr val="AFAB88"/>
              </a:buClr>
              <a:buFont typeface="Wingdings" panose="05000000000000000000" pitchFamily="2" charset="2"/>
              <a:buChar char="§"/>
            </a:pPr>
            <a:endParaRPr lang="en-US" sz="2800" dirty="0"/>
          </a:p>
          <a:p>
            <a:pPr>
              <a:buClr>
                <a:srgbClr val="AFAB88"/>
              </a:buClr>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1156480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433" y="614460"/>
            <a:ext cx="10058400" cy="917357"/>
          </a:xfrm>
        </p:spPr>
        <p:txBody>
          <a:bodyPr/>
          <a:lstStyle/>
          <a:p>
            <a:r>
              <a:rPr lang="en-US" dirty="0"/>
              <a:t>No Distinguishing Characteristic = No HIB</a:t>
            </a:r>
          </a:p>
        </p:txBody>
      </p:sp>
      <p:sp>
        <p:nvSpPr>
          <p:cNvPr id="3" name="Content Placeholder 2"/>
          <p:cNvSpPr>
            <a:spLocks noGrp="1"/>
          </p:cNvSpPr>
          <p:nvPr>
            <p:ph idx="1"/>
          </p:nvPr>
        </p:nvSpPr>
        <p:spPr>
          <a:xfrm>
            <a:off x="1096433" y="1623037"/>
            <a:ext cx="10259321" cy="4408487"/>
          </a:xfrm>
        </p:spPr>
        <p:txBody>
          <a:bodyPr/>
          <a:lstStyle/>
          <a:p>
            <a:r>
              <a:rPr lang="en-US" b="1" i="1" dirty="0">
                <a:solidFill>
                  <a:srgbClr val="AFAB88"/>
                </a:solidFill>
              </a:rPr>
              <a:t>J.B. </a:t>
            </a:r>
            <a:r>
              <a:rPr lang="en-US" b="1" i="1" dirty="0" smtClean="0">
                <a:solidFill>
                  <a:srgbClr val="AFAB88"/>
                </a:solidFill>
              </a:rPr>
              <a:t>v</a:t>
            </a:r>
            <a:r>
              <a:rPr lang="en-US" b="1" i="1" dirty="0">
                <a:solidFill>
                  <a:srgbClr val="AFAB88"/>
                </a:solidFill>
              </a:rPr>
              <a:t>. Bd. of Ed. of the No. Valley Reg. H.S. </a:t>
            </a:r>
            <a:r>
              <a:rPr lang="en-US" b="1" i="1" dirty="0" smtClean="0">
                <a:solidFill>
                  <a:srgbClr val="AFAB88"/>
                </a:solidFill>
              </a:rPr>
              <a:t>District (4/13/2021) </a:t>
            </a:r>
          </a:p>
          <a:p>
            <a:pPr>
              <a:spcBef>
                <a:spcPts val="600"/>
              </a:spcBef>
            </a:pPr>
            <a:r>
              <a:rPr lang="en-US" b="1" u="sng" dirty="0" smtClean="0"/>
              <a:t>Facts:</a:t>
            </a:r>
            <a:r>
              <a:rPr lang="en-US" b="1" dirty="0" smtClean="0"/>
              <a:t> </a:t>
            </a:r>
          </a:p>
          <a:p>
            <a:pPr>
              <a:spcBef>
                <a:spcPts val="600"/>
              </a:spcBef>
              <a:spcAft>
                <a:spcPts val="0"/>
              </a:spcAft>
              <a:buClr>
                <a:srgbClr val="AFAB88"/>
              </a:buClr>
              <a:buFont typeface="Wingdings" panose="05000000000000000000" pitchFamily="2" charset="2"/>
              <a:buChar char="§"/>
            </a:pPr>
            <a:r>
              <a:rPr lang="en-US" sz="2700" dirty="0" smtClean="0"/>
              <a:t>Parent </a:t>
            </a:r>
            <a:r>
              <a:rPr lang="en-US" sz="2700" dirty="0"/>
              <a:t>alleged that soccer coach bullied her son because of his commitment to academics. </a:t>
            </a:r>
          </a:p>
          <a:p>
            <a:pPr>
              <a:spcBef>
                <a:spcPts val="600"/>
              </a:spcBef>
              <a:buClr>
                <a:srgbClr val="AFAB88"/>
              </a:buClr>
              <a:buFont typeface="Wingdings" panose="05000000000000000000" pitchFamily="2" charset="2"/>
              <a:buChar char="§"/>
            </a:pPr>
            <a:r>
              <a:rPr lang="en-US" sz="2700" dirty="0" smtClean="0"/>
              <a:t>After </a:t>
            </a:r>
            <a:r>
              <a:rPr lang="en-US" sz="2700" dirty="0"/>
              <a:t>review of the ABS report which found no HIB violation, the Board concluded that the HIB investigation </a:t>
            </a:r>
            <a:r>
              <a:rPr lang="en-US" sz="2700" b="1" dirty="0"/>
              <a:t>failed to demonstrate that the student was a protected class member or possessed an actual or perceived distinguishing characteristic </a:t>
            </a:r>
            <a:r>
              <a:rPr lang="en-US" sz="2700" dirty="0"/>
              <a:t>which served as motivation for the alleged bullying. </a:t>
            </a:r>
            <a:endParaRPr lang="en-US" sz="2700" dirty="0" smtClean="0"/>
          </a:p>
          <a:p>
            <a:pPr>
              <a:spcBef>
                <a:spcPts val="600"/>
              </a:spcBef>
              <a:buClr>
                <a:srgbClr val="AFAB88"/>
              </a:buClr>
              <a:buFont typeface="Wingdings" panose="05000000000000000000" pitchFamily="2" charset="2"/>
              <a:buChar char="§"/>
            </a:pPr>
            <a:r>
              <a:rPr lang="en-US" sz="2700" dirty="0" smtClean="0"/>
              <a:t>Parent </a:t>
            </a:r>
            <a:r>
              <a:rPr lang="en-US" sz="2700" dirty="0"/>
              <a:t>asserted that student’s commitment </a:t>
            </a:r>
            <a:r>
              <a:rPr lang="en-US" sz="2700" dirty="0" smtClean="0"/>
              <a:t>to academics </a:t>
            </a:r>
            <a:r>
              <a:rPr lang="en-US" sz="2700" dirty="0"/>
              <a:t>and his status as a student were </a:t>
            </a:r>
            <a:r>
              <a:rPr lang="en-US" sz="2700" dirty="0" smtClean="0"/>
              <a:t>distinguishing characteristics</a:t>
            </a:r>
            <a:r>
              <a:rPr lang="en-US" sz="2700" dirty="0"/>
              <a:t>.</a:t>
            </a:r>
          </a:p>
          <a:p>
            <a:pPr marL="0" indent="0">
              <a:buClr>
                <a:srgbClr val="AFAB88"/>
              </a:buClr>
              <a:buNone/>
            </a:pPr>
            <a:endParaRPr lang="en-US" sz="2400" dirty="0"/>
          </a:p>
        </p:txBody>
      </p:sp>
    </p:spTree>
    <p:extLst>
      <p:ext uri="{BB962C8B-B14F-4D97-AF65-F5344CB8AC3E}">
        <p14:creationId xmlns:p14="http://schemas.microsoft.com/office/powerpoint/2010/main" val="3611505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433" y="614460"/>
            <a:ext cx="10058400" cy="917357"/>
          </a:xfrm>
        </p:spPr>
        <p:txBody>
          <a:bodyPr/>
          <a:lstStyle/>
          <a:p>
            <a:r>
              <a:rPr lang="en-US" dirty="0"/>
              <a:t>No Distinguishing Characteristic = No HIB</a:t>
            </a:r>
          </a:p>
        </p:txBody>
      </p:sp>
      <p:sp>
        <p:nvSpPr>
          <p:cNvPr id="3" name="Content Placeholder 2"/>
          <p:cNvSpPr>
            <a:spLocks noGrp="1"/>
          </p:cNvSpPr>
          <p:nvPr>
            <p:ph idx="1"/>
          </p:nvPr>
        </p:nvSpPr>
        <p:spPr>
          <a:xfrm>
            <a:off x="1096433" y="1623037"/>
            <a:ext cx="10259321" cy="4408487"/>
          </a:xfrm>
        </p:spPr>
        <p:txBody>
          <a:bodyPr/>
          <a:lstStyle/>
          <a:p>
            <a:r>
              <a:rPr lang="en-US" b="1" i="1" dirty="0">
                <a:solidFill>
                  <a:srgbClr val="AFAB88"/>
                </a:solidFill>
              </a:rPr>
              <a:t>J.B. </a:t>
            </a:r>
            <a:r>
              <a:rPr lang="en-US" b="1" i="1" dirty="0" smtClean="0">
                <a:solidFill>
                  <a:srgbClr val="AFAB88"/>
                </a:solidFill>
              </a:rPr>
              <a:t>v</a:t>
            </a:r>
            <a:r>
              <a:rPr lang="en-US" b="1" i="1" dirty="0">
                <a:solidFill>
                  <a:srgbClr val="AFAB88"/>
                </a:solidFill>
              </a:rPr>
              <a:t>. Bd. of Ed. of the No. Valley Reg. H.S. </a:t>
            </a:r>
            <a:r>
              <a:rPr lang="en-US" b="1" i="1" dirty="0" smtClean="0">
                <a:solidFill>
                  <a:srgbClr val="AFAB88"/>
                </a:solidFill>
              </a:rPr>
              <a:t>District (4/13/2021) </a:t>
            </a:r>
            <a:endParaRPr lang="en-US" sz="2200" b="1" i="1" dirty="0">
              <a:solidFill>
                <a:srgbClr val="AFAB88"/>
              </a:solidFill>
            </a:endParaRPr>
          </a:p>
          <a:p>
            <a:pPr marL="0" indent="0">
              <a:spcBef>
                <a:spcPts val="600"/>
              </a:spcBef>
              <a:buClr>
                <a:srgbClr val="AFAB88"/>
              </a:buClr>
              <a:buNone/>
            </a:pPr>
            <a:r>
              <a:rPr lang="en-US" b="1" u="sng" dirty="0" smtClean="0"/>
              <a:t>ALJ </a:t>
            </a:r>
            <a:r>
              <a:rPr lang="en-US" b="1" u="sng" dirty="0"/>
              <a:t>&amp; </a:t>
            </a:r>
            <a:r>
              <a:rPr lang="en-US" b="1" u="sng" dirty="0" smtClean="0"/>
              <a:t>Commissioner:</a:t>
            </a:r>
            <a:r>
              <a:rPr lang="en-US" b="1" dirty="0" smtClean="0"/>
              <a:t> </a:t>
            </a:r>
            <a:endParaRPr lang="en-US" b="1" dirty="0"/>
          </a:p>
          <a:p>
            <a:pPr>
              <a:spcBef>
                <a:spcPts val="600"/>
              </a:spcBef>
              <a:buClr>
                <a:srgbClr val="AFAB88"/>
              </a:buClr>
              <a:buFont typeface="Wingdings" panose="05000000000000000000" pitchFamily="2" charset="2"/>
              <a:buChar char="§"/>
            </a:pPr>
            <a:r>
              <a:rPr lang="en-US" sz="2700" dirty="0" smtClean="0"/>
              <a:t>ALJ </a:t>
            </a:r>
            <a:r>
              <a:rPr lang="en-US" sz="2700" dirty="0"/>
              <a:t>determined that the facts in this case failed to reveal that the coach targeted the student for his academic commitment; now-former coach’s questionable treatment of his players was largely universal; not all aggressive, harmful, or demeaning conduct constitutes a HIB</a:t>
            </a:r>
            <a:r>
              <a:rPr lang="en-US" sz="2700" dirty="0" smtClean="0"/>
              <a:t>.</a:t>
            </a:r>
            <a:r>
              <a:rPr lang="en-US" sz="2700" dirty="0"/>
              <a:t> </a:t>
            </a:r>
          </a:p>
          <a:p>
            <a:pPr>
              <a:spcBef>
                <a:spcPts val="600"/>
              </a:spcBef>
              <a:buClr>
                <a:srgbClr val="AFAB88"/>
              </a:buClr>
              <a:buFont typeface="Wingdings" panose="05000000000000000000" pitchFamily="2" charset="2"/>
              <a:buChar char="§"/>
            </a:pPr>
            <a:r>
              <a:rPr lang="en-US" sz="2700" b="1" dirty="0" smtClean="0"/>
              <a:t>Student’s </a:t>
            </a:r>
            <a:r>
              <a:rPr lang="en-US" sz="2700" b="1" dirty="0"/>
              <a:t>status as a student alone is not a distinguishing characteristic under </a:t>
            </a:r>
            <a:r>
              <a:rPr lang="en-US" sz="2700" b="1" dirty="0" smtClean="0"/>
              <a:t>ABRA</a:t>
            </a:r>
            <a:r>
              <a:rPr lang="en-US" sz="2700" dirty="0" smtClean="0"/>
              <a:t>. </a:t>
            </a:r>
            <a:endParaRPr lang="en-US" sz="2700" dirty="0"/>
          </a:p>
          <a:p>
            <a:pPr>
              <a:spcBef>
                <a:spcPts val="600"/>
              </a:spcBef>
              <a:buClr>
                <a:srgbClr val="AFAB88"/>
              </a:buClr>
              <a:buFont typeface="Wingdings" panose="05000000000000000000" pitchFamily="2" charset="2"/>
              <a:buChar char="§"/>
            </a:pPr>
            <a:r>
              <a:rPr lang="en-US" sz="2700" dirty="0" smtClean="0"/>
              <a:t>ALJ </a:t>
            </a:r>
            <a:r>
              <a:rPr lang="en-US" sz="2700" dirty="0"/>
              <a:t>concluded that the Board did not act in an arbitrary, </a:t>
            </a:r>
            <a:r>
              <a:rPr lang="en-US" sz="2700" dirty="0" smtClean="0"/>
              <a:t>capricious, or </a:t>
            </a:r>
            <a:r>
              <a:rPr lang="en-US" sz="2700" dirty="0"/>
              <a:t>unreasonable manner in finding that no HIB </a:t>
            </a:r>
            <a:r>
              <a:rPr lang="en-US" sz="2700" dirty="0" smtClean="0"/>
              <a:t>occurred. Commissioner </a:t>
            </a:r>
            <a:r>
              <a:rPr lang="en-US" sz="2700" dirty="0"/>
              <a:t>agreed and dismissed the petition.</a:t>
            </a:r>
          </a:p>
          <a:p>
            <a:pPr lvl="1">
              <a:buClr>
                <a:srgbClr val="AFAB88"/>
              </a:buClr>
              <a:buFont typeface="Wingdings" panose="05000000000000000000" pitchFamily="2" charset="2"/>
              <a:buChar char="§"/>
            </a:pPr>
            <a:endParaRPr lang="en-US" sz="2400" dirty="0"/>
          </a:p>
        </p:txBody>
      </p:sp>
    </p:spTree>
    <p:extLst>
      <p:ext uri="{BB962C8B-B14F-4D97-AF65-F5344CB8AC3E}">
        <p14:creationId xmlns:p14="http://schemas.microsoft.com/office/powerpoint/2010/main" val="2693920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06644"/>
            <a:ext cx="10250658" cy="917357"/>
          </a:xfrm>
        </p:spPr>
        <p:txBody>
          <a:bodyPr>
            <a:normAutofit fontScale="90000"/>
          </a:bodyPr>
          <a:lstStyle/>
          <a:p>
            <a:r>
              <a:rPr lang="en-US" dirty="0" smtClean="0"/>
              <a:t>A Trial-Type Adversarial Hearing is NOT Required</a:t>
            </a:r>
            <a:endParaRPr lang="en-US" dirty="0"/>
          </a:p>
        </p:txBody>
      </p:sp>
      <p:sp>
        <p:nvSpPr>
          <p:cNvPr id="3" name="Content Placeholder 2"/>
          <p:cNvSpPr>
            <a:spLocks noGrp="1"/>
          </p:cNvSpPr>
          <p:nvPr>
            <p:ph idx="1"/>
          </p:nvPr>
        </p:nvSpPr>
        <p:spPr>
          <a:xfrm>
            <a:off x="1097280" y="1622199"/>
            <a:ext cx="10058400" cy="4408487"/>
          </a:xfrm>
        </p:spPr>
        <p:txBody>
          <a:bodyPr/>
          <a:lstStyle/>
          <a:p>
            <a:pPr>
              <a:spcBef>
                <a:spcPts val="600"/>
              </a:spcBef>
              <a:spcAft>
                <a:spcPts val="0"/>
              </a:spcAft>
            </a:pPr>
            <a:r>
              <a:rPr lang="en-US" b="1" i="1" dirty="0">
                <a:solidFill>
                  <a:srgbClr val="AFAB88"/>
                </a:solidFill>
              </a:rPr>
              <a:t>Melanie Sohl v. Bd. of Ed. of the Town of </a:t>
            </a:r>
            <a:r>
              <a:rPr lang="en-US" b="1" i="1" dirty="0" smtClean="0">
                <a:solidFill>
                  <a:srgbClr val="AFAB88"/>
                </a:solidFill>
              </a:rPr>
              <a:t>Boonton (5/18/2021)</a:t>
            </a:r>
            <a:endParaRPr lang="en-US" b="1" i="1" dirty="0">
              <a:solidFill>
                <a:srgbClr val="AFAB88"/>
              </a:solidFill>
            </a:endParaRPr>
          </a:p>
          <a:p>
            <a:pPr marL="0" indent="0">
              <a:buClr>
                <a:srgbClr val="AFAB88"/>
              </a:buClr>
              <a:buNone/>
            </a:pPr>
            <a:r>
              <a:rPr lang="en-US" b="1" u="sng" dirty="0" smtClean="0"/>
              <a:t>Facts:</a:t>
            </a:r>
          </a:p>
          <a:p>
            <a:pPr>
              <a:spcBef>
                <a:spcPts val="600"/>
              </a:spcBef>
              <a:spcAft>
                <a:spcPts val="600"/>
              </a:spcAft>
              <a:buClr>
                <a:srgbClr val="AFAB88"/>
              </a:buClr>
              <a:buFont typeface="Wingdings" panose="05000000000000000000" pitchFamily="2" charset="2"/>
              <a:buChar char="§"/>
            </a:pPr>
            <a:r>
              <a:rPr lang="en-US" sz="2400" dirty="0"/>
              <a:t>A</a:t>
            </a:r>
            <a:r>
              <a:rPr lang="en-US" sz="2400" dirty="0" smtClean="0"/>
              <a:t> </a:t>
            </a:r>
            <a:r>
              <a:rPr lang="en-US" sz="2400" dirty="0"/>
              <a:t>tenured teacher </a:t>
            </a:r>
            <a:r>
              <a:rPr lang="en-US" sz="2400" dirty="0" smtClean="0"/>
              <a:t>appealed </a:t>
            </a:r>
            <a:r>
              <a:rPr lang="en-US" sz="2400" dirty="0"/>
              <a:t>the Board’s decision to affirm the results </a:t>
            </a:r>
            <a:r>
              <a:rPr lang="en-US" sz="2400" dirty="0" smtClean="0"/>
              <a:t>of a HIB </a:t>
            </a:r>
            <a:r>
              <a:rPr lang="en-US" sz="2400" dirty="0"/>
              <a:t>investigation into </a:t>
            </a:r>
            <a:r>
              <a:rPr lang="en-US" sz="2400" dirty="0" smtClean="0"/>
              <a:t>her </a:t>
            </a:r>
            <a:r>
              <a:rPr lang="en-US" sz="2400" dirty="0"/>
              <a:t>conduct. </a:t>
            </a:r>
            <a:r>
              <a:rPr lang="en-US" sz="2400" dirty="0" smtClean="0"/>
              <a:t>The </a:t>
            </a:r>
            <a:r>
              <a:rPr lang="en-US" sz="2400" dirty="0"/>
              <a:t>HIB investigation had concluded that the </a:t>
            </a:r>
            <a:r>
              <a:rPr lang="en-US" sz="2400" dirty="0" smtClean="0"/>
              <a:t>teacher committed </a:t>
            </a:r>
            <a:r>
              <a:rPr lang="en-US" sz="2400" dirty="0"/>
              <a:t>an act of HIB when she allegedly said to an overweight student who was walking slowly to the front of the classroom, “[</a:t>
            </a:r>
            <a:r>
              <a:rPr lang="en-US" sz="2400" dirty="0" err="1"/>
              <a:t>i</a:t>
            </a:r>
            <a:r>
              <a:rPr lang="en-US" sz="2400" dirty="0"/>
              <a:t>]f there was a cupcake up there, you would move faster.” </a:t>
            </a:r>
            <a:endParaRPr lang="en-US" sz="2400" dirty="0" smtClean="0"/>
          </a:p>
          <a:p>
            <a:pPr>
              <a:spcBef>
                <a:spcPts val="600"/>
              </a:spcBef>
              <a:spcAft>
                <a:spcPts val="600"/>
              </a:spcAft>
              <a:buClr>
                <a:srgbClr val="AFAB88"/>
              </a:buClr>
              <a:buFont typeface="Wingdings" panose="05000000000000000000" pitchFamily="2" charset="2"/>
              <a:buChar char="§"/>
            </a:pPr>
            <a:r>
              <a:rPr lang="en-US" sz="2400" dirty="0" smtClean="0"/>
              <a:t>Teacher </a:t>
            </a:r>
            <a:r>
              <a:rPr lang="en-US" sz="2400" dirty="0"/>
              <a:t>maintained that she had a good relationship with the student in question and did not commit an act of HIB. </a:t>
            </a:r>
            <a:endParaRPr lang="en-US" sz="2400" dirty="0" smtClean="0"/>
          </a:p>
          <a:p>
            <a:pPr>
              <a:spcBef>
                <a:spcPts val="600"/>
              </a:spcBef>
              <a:spcAft>
                <a:spcPts val="600"/>
              </a:spcAft>
              <a:buClr>
                <a:srgbClr val="AFAB88"/>
              </a:buClr>
              <a:buFont typeface="Wingdings" panose="05000000000000000000" pitchFamily="2" charset="2"/>
              <a:buChar char="§"/>
            </a:pPr>
            <a:r>
              <a:rPr lang="en-US" sz="2400" dirty="0" smtClean="0"/>
              <a:t>Further</a:t>
            </a:r>
            <a:r>
              <a:rPr lang="en-US" sz="2400" dirty="0"/>
              <a:t>, she contended that the Board failed to comply with the due process requirements of the Anti-Bullying Bill of Rights </a:t>
            </a:r>
            <a:r>
              <a:rPr lang="en-US" sz="2400" dirty="0" smtClean="0"/>
              <a:t>Act</a:t>
            </a:r>
            <a:endParaRPr lang="en-US" sz="2400" dirty="0"/>
          </a:p>
          <a:p>
            <a:pPr>
              <a:spcBef>
                <a:spcPts val="600"/>
              </a:spcBef>
              <a:spcAft>
                <a:spcPts val="600"/>
              </a:spcAft>
              <a:buClr>
                <a:srgbClr val="AFAB88"/>
              </a:buClr>
              <a:buFont typeface="Wingdings" panose="05000000000000000000" pitchFamily="2" charset="2"/>
              <a:buChar char="§"/>
            </a:pPr>
            <a:endParaRPr lang="en-US" sz="2800" dirty="0"/>
          </a:p>
        </p:txBody>
      </p:sp>
    </p:spTree>
    <p:extLst>
      <p:ext uri="{BB962C8B-B14F-4D97-AF65-F5344CB8AC3E}">
        <p14:creationId xmlns:p14="http://schemas.microsoft.com/office/powerpoint/2010/main" val="2664212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606568"/>
            <a:ext cx="10375705" cy="4408487"/>
          </a:xfrm>
        </p:spPr>
        <p:txBody>
          <a:bodyPr/>
          <a:lstStyle/>
          <a:p>
            <a:pPr>
              <a:spcBef>
                <a:spcPts val="600"/>
              </a:spcBef>
              <a:spcAft>
                <a:spcPts val="0"/>
              </a:spcAft>
            </a:pPr>
            <a:r>
              <a:rPr lang="en-US" b="1" i="1" dirty="0">
                <a:solidFill>
                  <a:srgbClr val="AFAB88"/>
                </a:solidFill>
              </a:rPr>
              <a:t>Melanie Sohl v. Bd. of Ed. of the Town of Boonton (5/18/2021)</a:t>
            </a:r>
          </a:p>
          <a:p>
            <a:pPr marL="0" indent="0">
              <a:spcBef>
                <a:spcPts val="600"/>
              </a:spcBef>
              <a:buClr>
                <a:srgbClr val="AFAB88"/>
              </a:buClr>
              <a:buNone/>
            </a:pPr>
            <a:r>
              <a:rPr lang="en-US" b="1" u="sng" dirty="0"/>
              <a:t>ALJ </a:t>
            </a:r>
            <a:r>
              <a:rPr lang="en-US" b="1" u="sng" dirty="0" smtClean="0"/>
              <a:t>Determination:</a:t>
            </a:r>
            <a:endParaRPr lang="en-US" b="1" dirty="0"/>
          </a:p>
          <a:p>
            <a:pPr marL="0" indent="0">
              <a:spcBef>
                <a:spcPts val="0"/>
              </a:spcBef>
              <a:spcAft>
                <a:spcPts val="600"/>
              </a:spcAft>
              <a:buClr>
                <a:srgbClr val="AFAB88"/>
              </a:buClr>
              <a:buNone/>
            </a:pPr>
            <a:r>
              <a:rPr lang="en-US" sz="2100" dirty="0" smtClean="0"/>
              <a:t>The ALJ found that the teacher’s </a:t>
            </a:r>
            <a:r>
              <a:rPr lang="en-US" sz="2100" dirty="0"/>
              <a:t>due process rights were </a:t>
            </a:r>
            <a:r>
              <a:rPr lang="en-US" sz="2100" dirty="0" smtClean="0"/>
              <a:t>violated.</a:t>
            </a:r>
          </a:p>
          <a:p>
            <a:pPr>
              <a:spcBef>
                <a:spcPts val="0"/>
              </a:spcBef>
              <a:spcAft>
                <a:spcPts val="600"/>
              </a:spcAft>
              <a:buClr>
                <a:srgbClr val="AFAB88"/>
              </a:buClr>
              <a:buFont typeface="Wingdings" panose="05000000000000000000" pitchFamily="2" charset="2"/>
              <a:buChar char="§"/>
            </a:pPr>
            <a:r>
              <a:rPr lang="en-US" sz="2100" dirty="0" smtClean="0"/>
              <a:t>The </a:t>
            </a:r>
            <a:r>
              <a:rPr lang="en-US" sz="2100" dirty="0"/>
              <a:t>Board failed to provide petitioner with the opportunity to review the HIB investigatory report, as well as all witness statements and documentary </a:t>
            </a:r>
            <a:r>
              <a:rPr lang="en-US" sz="2100" dirty="0" smtClean="0"/>
              <a:t>evidence. </a:t>
            </a:r>
            <a:r>
              <a:rPr lang="en-US" sz="2100" b="1" dirty="0" smtClean="0"/>
              <a:t>N.J.S.A</a:t>
            </a:r>
            <a:r>
              <a:rPr lang="en-US" sz="2100" b="1" dirty="0"/>
              <a:t>. 18A:37-15b(6)(d</a:t>
            </a:r>
            <a:r>
              <a:rPr lang="en-US" sz="2100" b="1" dirty="0" smtClean="0"/>
              <a:t>)</a:t>
            </a:r>
          </a:p>
          <a:p>
            <a:pPr>
              <a:spcBef>
                <a:spcPts val="0"/>
              </a:spcBef>
              <a:spcAft>
                <a:spcPts val="600"/>
              </a:spcAft>
              <a:buClr>
                <a:srgbClr val="AFAB88"/>
              </a:buClr>
              <a:buFont typeface="Wingdings" panose="05000000000000000000" pitchFamily="2" charset="2"/>
              <a:buChar char="§"/>
            </a:pPr>
            <a:r>
              <a:rPr lang="en-US" sz="2100" dirty="0" smtClean="0"/>
              <a:t>Superintendent </a:t>
            </a:r>
            <a:r>
              <a:rPr lang="en-US" sz="2100" dirty="0"/>
              <a:t>failed to submit a written summary of the HIB investigation in order to provide information about the content of the HIB report and any discipline imposed to the </a:t>
            </a:r>
            <a:r>
              <a:rPr lang="en-US" sz="2100" dirty="0" smtClean="0"/>
              <a:t>Board. </a:t>
            </a:r>
            <a:r>
              <a:rPr lang="en-US" sz="2100" b="1" dirty="0"/>
              <a:t>N.J.S.A. 18A:37-15b(6)(c</a:t>
            </a:r>
            <a:r>
              <a:rPr lang="en-US" sz="2100" b="1" dirty="0" smtClean="0"/>
              <a:t>)</a:t>
            </a:r>
            <a:endParaRPr lang="en-US" sz="2100" dirty="0" smtClean="0"/>
          </a:p>
          <a:p>
            <a:pPr>
              <a:spcBef>
                <a:spcPts val="0"/>
              </a:spcBef>
              <a:spcAft>
                <a:spcPts val="600"/>
              </a:spcAft>
              <a:buClr>
                <a:srgbClr val="AFAB88"/>
              </a:buClr>
              <a:buFont typeface="Wingdings" panose="05000000000000000000" pitchFamily="2" charset="2"/>
              <a:buChar char="§"/>
            </a:pPr>
            <a:r>
              <a:rPr lang="en-US" sz="2100" dirty="0" smtClean="0"/>
              <a:t>After the </a:t>
            </a:r>
            <a:r>
              <a:rPr lang="en-US" sz="2100" dirty="0"/>
              <a:t>HIB hearing, the Board – not the Superintendent – should have issued a detailed written </a:t>
            </a:r>
            <a:r>
              <a:rPr lang="en-US" sz="2100" dirty="0" smtClean="0"/>
              <a:t>decision. </a:t>
            </a:r>
            <a:r>
              <a:rPr lang="en-US" sz="2100" b="1" dirty="0" smtClean="0"/>
              <a:t>N.J.S.A</a:t>
            </a:r>
            <a:r>
              <a:rPr lang="en-US" sz="2100" b="1" dirty="0"/>
              <a:t>. 37-15b(6)(e</a:t>
            </a:r>
            <a:r>
              <a:rPr lang="en-US" sz="2100" b="1" dirty="0" smtClean="0"/>
              <a:t>) </a:t>
            </a:r>
            <a:endParaRPr lang="en-US" sz="2100" b="1" dirty="0"/>
          </a:p>
          <a:p>
            <a:pPr>
              <a:spcBef>
                <a:spcPts val="0"/>
              </a:spcBef>
              <a:spcAft>
                <a:spcPts val="600"/>
              </a:spcAft>
              <a:buClr>
                <a:srgbClr val="AFAB88"/>
              </a:buClr>
              <a:buFont typeface="Wingdings" panose="05000000000000000000" pitchFamily="2" charset="2"/>
              <a:buChar char="§"/>
            </a:pPr>
            <a:r>
              <a:rPr lang="en-US" sz="2100" dirty="0" smtClean="0"/>
              <a:t>The ALJ found that there </a:t>
            </a:r>
            <a:r>
              <a:rPr lang="en-US" sz="2100" b="1" dirty="0" smtClean="0"/>
              <a:t>was no due process violation with respect to petitioner’s opportunity to confront and cross-examine witnesses because the ABRA does not require a full adversarial hearing</a:t>
            </a:r>
            <a:endParaRPr lang="en-US" sz="2100" b="1" dirty="0"/>
          </a:p>
        </p:txBody>
      </p:sp>
      <p:sp>
        <p:nvSpPr>
          <p:cNvPr id="5" name="Title 1"/>
          <p:cNvSpPr>
            <a:spLocks noGrp="1"/>
          </p:cNvSpPr>
          <p:nvPr>
            <p:ph type="title"/>
          </p:nvPr>
        </p:nvSpPr>
        <p:spPr>
          <a:xfrm>
            <a:off x="1097280" y="606644"/>
            <a:ext cx="10250658" cy="917357"/>
          </a:xfrm>
        </p:spPr>
        <p:txBody>
          <a:bodyPr>
            <a:normAutofit fontScale="90000"/>
          </a:bodyPr>
          <a:lstStyle/>
          <a:p>
            <a:r>
              <a:rPr lang="en-US" dirty="0" smtClean="0"/>
              <a:t>A Trial-Type Adversarial Hearing is NOT Required</a:t>
            </a:r>
            <a:endParaRPr lang="en-US" dirty="0"/>
          </a:p>
        </p:txBody>
      </p:sp>
    </p:spTree>
    <p:extLst>
      <p:ext uri="{BB962C8B-B14F-4D97-AF65-F5344CB8AC3E}">
        <p14:creationId xmlns:p14="http://schemas.microsoft.com/office/powerpoint/2010/main" val="1910553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606568"/>
            <a:ext cx="10266289" cy="4408487"/>
          </a:xfrm>
        </p:spPr>
        <p:txBody>
          <a:bodyPr/>
          <a:lstStyle/>
          <a:p>
            <a:pPr>
              <a:spcBef>
                <a:spcPts val="600"/>
              </a:spcBef>
              <a:spcAft>
                <a:spcPts val="0"/>
              </a:spcAft>
            </a:pPr>
            <a:r>
              <a:rPr lang="en-US" b="1" i="1" dirty="0">
                <a:solidFill>
                  <a:srgbClr val="AFAB88"/>
                </a:solidFill>
              </a:rPr>
              <a:t>Melanie Sohl v. Bd. of Ed. of the Town of Boonton (5/18/2021)</a:t>
            </a:r>
          </a:p>
          <a:p>
            <a:pPr marL="0" indent="0">
              <a:spcBef>
                <a:spcPts val="600"/>
              </a:spcBef>
              <a:spcAft>
                <a:spcPts val="0"/>
              </a:spcAft>
              <a:buClr>
                <a:srgbClr val="AFAB88"/>
              </a:buClr>
              <a:buNone/>
            </a:pPr>
            <a:r>
              <a:rPr lang="en-US" b="1" u="sng" dirty="0" smtClean="0"/>
              <a:t>Commissioner:</a:t>
            </a:r>
          </a:p>
          <a:p>
            <a:pPr>
              <a:spcBef>
                <a:spcPts val="600"/>
              </a:spcBef>
              <a:spcAft>
                <a:spcPts val="1200"/>
              </a:spcAft>
              <a:buClr>
                <a:srgbClr val="AFAB88"/>
              </a:buClr>
              <a:buFont typeface="Wingdings" panose="05000000000000000000" pitchFamily="2" charset="2"/>
              <a:buChar char="§"/>
            </a:pPr>
            <a:r>
              <a:rPr lang="en-US" sz="2400" dirty="0"/>
              <a:t>Upon review, the </a:t>
            </a:r>
            <a:r>
              <a:rPr lang="en-US" sz="2400" dirty="0" smtClean="0"/>
              <a:t>Commissioner disagreed </a:t>
            </a:r>
            <a:r>
              <a:rPr lang="en-US" sz="2400" dirty="0"/>
              <a:t>with the ALJ’s determination that the petitioner was not afforded due process and that the Board failed to comply with the procedural requirements of the Act. </a:t>
            </a:r>
            <a:endParaRPr lang="en-US" sz="2400" dirty="0" smtClean="0"/>
          </a:p>
          <a:p>
            <a:pPr>
              <a:spcBef>
                <a:spcPts val="0"/>
              </a:spcBef>
              <a:spcAft>
                <a:spcPts val="600"/>
              </a:spcAft>
              <a:buClr>
                <a:srgbClr val="AFAB88"/>
              </a:buClr>
              <a:buFont typeface="Wingdings" panose="05000000000000000000" pitchFamily="2" charset="2"/>
              <a:buChar char="§"/>
            </a:pPr>
            <a:r>
              <a:rPr lang="en-US" sz="2400" dirty="0"/>
              <a:t>Commissioner </a:t>
            </a:r>
            <a:r>
              <a:rPr lang="en-US" sz="2400" dirty="0" smtClean="0"/>
              <a:t>agreed </a:t>
            </a:r>
            <a:r>
              <a:rPr lang="en-US" sz="2400" dirty="0"/>
              <a:t>with the ALJ that the </a:t>
            </a:r>
            <a:r>
              <a:rPr lang="en-US" sz="2400" dirty="0" smtClean="0"/>
              <a:t>teacher </a:t>
            </a:r>
            <a:r>
              <a:rPr lang="en-US" sz="2400" dirty="0"/>
              <a:t>was </a:t>
            </a:r>
            <a:r>
              <a:rPr lang="en-US" sz="2400" b="1" dirty="0"/>
              <a:t>not entitled to a trial-type adversarial hearing with the opportunity to cross-examine witnesses; not required by the ABRA</a:t>
            </a:r>
          </a:p>
          <a:p>
            <a:pPr>
              <a:spcBef>
                <a:spcPts val="0"/>
              </a:spcBef>
              <a:spcAft>
                <a:spcPts val="600"/>
              </a:spcAft>
              <a:buClr>
                <a:srgbClr val="AFAB88"/>
              </a:buClr>
              <a:buFont typeface="Wingdings" panose="05000000000000000000" pitchFamily="2" charset="2"/>
              <a:buChar char="§"/>
            </a:pPr>
            <a:endParaRPr lang="en-US" sz="2000" dirty="0" smtClean="0"/>
          </a:p>
        </p:txBody>
      </p:sp>
      <p:sp>
        <p:nvSpPr>
          <p:cNvPr id="5" name="Title 1"/>
          <p:cNvSpPr>
            <a:spLocks noGrp="1"/>
          </p:cNvSpPr>
          <p:nvPr>
            <p:ph type="title"/>
          </p:nvPr>
        </p:nvSpPr>
        <p:spPr>
          <a:xfrm>
            <a:off x="1097280" y="606644"/>
            <a:ext cx="10250658" cy="917357"/>
          </a:xfrm>
        </p:spPr>
        <p:txBody>
          <a:bodyPr>
            <a:normAutofit fontScale="90000"/>
          </a:bodyPr>
          <a:lstStyle/>
          <a:p>
            <a:r>
              <a:rPr lang="en-US" dirty="0" smtClean="0"/>
              <a:t>A Trial-Type Adversarial Hearing is NOT Required</a:t>
            </a:r>
            <a:endParaRPr lang="en-US" dirty="0"/>
          </a:p>
        </p:txBody>
      </p:sp>
    </p:spTree>
    <p:extLst>
      <p:ext uri="{BB962C8B-B14F-4D97-AF65-F5344CB8AC3E}">
        <p14:creationId xmlns:p14="http://schemas.microsoft.com/office/powerpoint/2010/main" val="3873500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Off-Campus Conduct Can Be HIB</a:t>
            </a:r>
            <a:endParaRPr lang="en-US" dirty="0"/>
          </a:p>
        </p:txBody>
      </p:sp>
      <p:sp>
        <p:nvSpPr>
          <p:cNvPr id="3" name="Content Placeholder 2"/>
          <p:cNvSpPr>
            <a:spLocks noGrp="1"/>
          </p:cNvSpPr>
          <p:nvPr>
            <p:ph idx="1"/>
          </p:nvPr>
        </p:nvSpPr>
        <p:spPr>
          <a:xfrm>
            <a:off x="1097280" y="1633415"/>
            <a:ext cx="10220244" cy="4468447"/>
          </a:xfrm>
        </p:spPr>
        <p:txBody>
          <a:bodyPr/>
          <a:lstStyle/>
          <a:p>
            <a:pPr marL="0" indent="0">
              <a:buNone/>
            </a:pPr>
            <a:r>
              <a:rPr lang="en-US" sz="2800" b="1" i="1" dirty="0">
                <a:solidFill>
                  <a:srgbClr val="AFAB88"/>
                </a:solidFill>
              </a:rPr>
              <a:t>B.M. </a:t>
            </a:r>
            <a:r>
              <a:rPr lang="en-US" sz="2800" b="1" i="1" dirty="0" smtClean="0">
                <a:solidFill>
                  <a:srgbClr val="AFAB88"/>
                </a:solidFill>
              </a:rPr>
              <a:t>o/b/o. C.M. v</a:t>
            </a:r>
            <a:r>
              <a:rPr lang="en-US" sz="2800" b="1" i="1" dirty="0">
                <a:solidFill>
                  <a:srgbClr val="AFAB88"/>
                </a:solidFill>
              </a:rPr>
              <a:t>. </a:t>
            </a:r>
            <a:r>
              <a:rPr lang="en-US" sz="2800" b="1" i="1" dirty="0" smtClean="0">
                <a:solidFill>
                  <a:srgbClr val="AFAB88"/>
                </a:solidFill>
              </a:rPr>
              <a:t>Bergen </a:t>
            </a:r>
            <a:r>
              <a:rPr lang="en-US" sz="2800" b="1" i="1" dirty="0">
                <a:solidFill>
                  <a:srgbClr val="AFAB88"/>
                </a:solidFill>
              </a:rPr>
              <a:t>County Vocational Schools</a:t>
            </a:r>
            <a:r>
              <a:rPr lang="en-US" sz="2800" b="1" dirty="0">
                <a:solidFill>
                  <a:srgbClr val="AFAB88"/>
                </a:solidFill>
              </a:rPr>
              <a:t> </a:t>
            </a:r>
            <a:r>
              <a:rPr lang="en-US" sz="2800" b="1" dirty="0" smtClean="0">
                <a:solidFill>
                  <a:srgbClr val="AFAB88"/>
                </a:solidFill>
              </a:rPr>
              <a:t>(8/2/2021)</a:t>
            </a:r>
            <a:endParaRPr lang="en-US" sz="2800" dirty="0" smtClean="0">
              <a:solidFill>
                <a:srgbClr val="AFAB88"/>
              </a:solidFill>
            </a:endParaRPr>
          </a:p>
          <a:p>
            <a:pPr marL="0" indent="0">
              <a:spcBef>
                <a:spcPts val="600"/>
              </a:spcBef>
              <a:spcAft>
                <a:spcPts val="600"/>
              </a:spcAft>
              <a:buClr>
                <a:srgbClr val="AFAB88"/>
              </a:buClr>
              <a:buNone/>
            </a:pPr>
            <a:r>
              <a:rPr lang="en-US" b="1" u="sng" dirty="0"/>
              <a:t>Facts:</a:t>
            </a:r>
            <a:r>
              <a:rPr lang="en-US" b="1" dirty="0"/>
              <a:t> </a:t>
            </a:r>
          </a:p>
          <a:p>
            <a:pPr>
              <a:spcBef>
                <a:spcPts val="0"/>
              </a:spcBef>
              <a:spcAft>
                <a:spcPts val="600"/>
              </a:spcAft>
              <a:buClr>
                <a:srgbClr val="AFAB88"/>
              </a:buClr>
              <a:buFont typeface="Wingdings" panose="05000000000000000000" pitchFamily="2" charset="2"/>
              <a:buChar char="§"/>
            </a:pPr>
            <a:r>
              <a:rPr lang="en-US" sz="2300" dirty="0"/>
              <a:t>At an off-school-grounds Halloween </a:t>
            </a:r>
            <a:r>
              <a:rPr lang="en-US" sz="2300" dirty="0" smtClean="0"/>
              <a:t>gathering, C.M. allegedly </a:t>
            </a:r>
            <a:r>
              <a:rPr lang="en-US" sz="2300" dirty="0"/>
              <a:t>approached </a:t>
            </a:r>
            <a:r>
              <a:rPr lang="en-US" sz="2300" dirty="0" smtClean="0"/>
              <a:t>N.L. from </a:t>
            </a:r>
            <a:r>
              <a:rPr lang="en-US" sz="2300" dirty="0"/>
              <a:t>behind and grabbed her buttocks with both hands. C.M.</a:t>
            </a:r>
            <a:r>
              <a:rPr lang="en-US" sz="2300" dirty="0" smtClean="0"/>
              <a:t> </a:t>
            </a:r>
            <a:r>
              <a:rPr lang="en-US" sz="2300" dirty="0"/>
              <a:t>did not deny touching his N.L.</a:t>
            </a:r>
            <a:r>
              <a:rPr lang="en-US" sz="2300" dirty="0" smtClean="0"/>
              <a:t>’s </a:t>
            </a:r>
            <a:r>
              <a:rPr lang="en-US" sz="2300" dirty="0"/>
              <a:t>buttocks, but characterized the physical contact as a “poke” rather than a “grab</a:t>
            </a:r>
            <a:r>
              <a:rPr lang="en-US" sz="2300" dirty="0" smtClean="0"/>
              <a:t>”.</a:t>
            </a:r>
          </a:p>
          <a:p>
            <a:pPr>
              <a:spcBef>
                <a:spcPts val="0"/>
              </a:spcBef>
              <a:spcAft>
                <a:spcPts val="600"/>
              </a:spcAft>
              <a:buClr>
                <a:srgbClr val="AFAB88"/>
              </a:buClr>
              <a:buFont typeface="Wingdings" panose="05000000000000000000" pitchFamily="2" charset="2"/>
              <a:buChar char="§"/>
            </a:pPr>
            <a:r>
              <a:rPr lang="en-US" sz="2300" dirty="0"/>
              <a:t>N.L. </a:t>
            </a:r>
            <a:r>
              <a:rPr lang="en-US" sz="2300" b="1" dirty="0"/>
              <a:t>feared being in </a:t>
            </a:r>
            <a:r>
              <a:rPr lang="en-US" sz="2300" b="1" dirty="0" smtClean="0"/>
              <a:t>C.M.’s </a:t>
            </a:r>
            <a:r>
              <a:rPr lang="en-US" sz="2300" b="1" dirty="0"/>
              <a:t>presence</a:t>
            </a:r>
            <a:r>
              <a:rPr lang="en-US" sz="2300" dirty="0"/>
              <a:t>. There was “a history of this type of improper, sexually charged behavior by C.M. towards N.L</a:t>
            </a:r>
            <a:r>
              <a:rPr lang="en-US" sz="2300" dirty="0" smtClean="0"/>
              <a:t>.”</a:t>
            </a:r>
          </a:p>
          <a:p>
            <a:pPr>
              <a:spcBef>
                <a:spcPts val="0"/>
              </a:spcBef>
              <a:spcAft>
                <a:spcPts val="600"/>
              </a:spcAft>
              <a:buClr>
                <a:srgbClr val="AFAB88"/>
              </a:buClr>
              <a:buFont typeface="Wingdings" panose="05000000000000000000" pitchFamily="2" charset="2"/>
              <a:buChar char="§"/>
            </a:pPr>
            <a:r>
              <a:rPr lang="en-US" sz="2300" dirty="0"/>
              <a:t>After </a:t>
            </a:r>
            <a:r>
              <a:rPr lang="en-US" sz="2300" dirty="0" smtClean="0"/>
              <a:t>a hearing</a:t>
            </a:r>
            <a:r>
              <a:rPr lang="en-US" sz="2300" dirty="0"/>
              <a:t>, </a:t>
            </a:r>
            <a:r>
              <a:rPr lang="en-US" sz="2300" dirty="0" smtClean="0"/>
              <a:t>the BOE </a:t>
            </a:r>
            <a:r>
              <a:rPr lang="en-US" sz="2300" dirty="0"/>
              <a:t>determined </a:t>
            </a:r>
            <a:r>
              <a:rPr lang="en-US" sz="2300" dirty="0" smtClean="0"/>
              <a:t>a HIB </a:t>
            </a:r>
            <a:r>
              <a:rPr lang="en-US" sz="2300" dirty="0"/>
              <a:t>had </a:t>
            </a:r>
            <a:r>
              <a:rPr lang="en-US" sz="2300" dirty="0" smtClean="0"/>
              <a:t>occurred. </a:t>
            </a:r>
          </a:p>
          <a:p>
            <a:pPr>
              <a:spcBef>
                <a:spcPts val="0"/>
              </a:spcBef>
              <a:spcAft>
                <a:spcPts val="600"/>
              </a:spcAft>
              <a:buClr>
                <a:srgbClr val="AFAB88"/>
              </a:buClr>
              <a:buFont typeface="Wingdings" panose="05000000000000000000" pitchFamily="2" charset="2"/>
              <a:buChar char="§"/>
            </a:pPr>
            <a:r>
              <a:rPr lang="en-US" sz="2300" dirty="0" smtClean="0"/>
              <a:t>The parent </a:t>
            </a:r>
            <a:r>
              <a:rPr lang="en-US" sz="2300" dirty="0"/>
              <a:t>appealed to </a:t>
            </a:r>
            <a:r>
              <a:rPr lang="en-US" sz="2300" dirty="0" smtClean="0"/>
              <a:t>Commissioner. Parent </a:t>
            </a:r>
            <a:r>
              <a:rPr lang="en-US" sz="2300" dirty="0"/>
              <a:t>alleged that the male student had been discriminated against during the investigation, causing academic and emotional harm;  victim of a ‘me-too’ movement which resulted in harsher treatment because of his male gender. </a:t>
            </a:r>
          </a:p>
          <a:p>
            <a:pPr>
              <a:spcBef>
                <a:spcPts val="0"/>
              </a:spcBef>
              <a:spcAft>
                <a:spcPts val="600"/>
              </a:spcAft>
              <a:buClr>
                <a:srgbClr val="AFAB88"/>
              </a:buClr>
              <a:buFont typeface="Wingdings" panose="05000000000000000000" pitchFamily="2" charset="2"/>
              <a:buChar char="§"/>
            </a:pPr>
            <a:endParaRPr lang="en-US" dirty="0"/>
          </a:p>
          <a:p>
            <a:pPr>
              <a:spcBef>
                <a:spcPts val="0"/>
              </a:spcBef>
              <a:spcAft>
                <a:spcPts val="600"/>
              </a:spcAft>
              <a:buClr>
                <a:srgbClr val="AFAB88"/>
              </a:buClr>
              <a:buFont typeface="Wingdings" panose="05000000000000000000" pitchFamily="2" charset="2"/>
              <a:buChar char="§"/>
            </a:pPr>
            <a:endParaRPr lang="en-US" sz="3200" dirty="0"/>
          </a:p>
        </p:txBody>
      </p:sp>
    </p:spTree>
    <p:extLst>
      <p:ext uri="{BB962C8B-B14F-4D97-AF65-F5344CB8AC3E}">
        <p14:creationId xmlns:p14="http://schemas.microsoft.com/office/powerpoint/2010/main" val="1258403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13_Custom Design">
  <a:themeElements>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lank.pptx" id="{F8710E23-67F2-403D-9094-70909B6F5F46}" vid="{B280D37E-E023-470D-942C-3A51EA77E94C}"/>
    </a:ext>
  </a:extLst>
</a:theme>
</file>

<file path=ppt/theme/theme2.xml><?xml version="1.0" encoding="utf-8"?>
<a:theme xmlns:a="http://schemas.openxmlformats.org/drawingml/2006/main" name="Retrospect">
  <a:themeElements>
    <a:clrScheme name="Custom 1">
      <a:dk1>
        <a:sysClr val="windowText" lastClr="000000"/>
      </a:dk1>
      <a:lt1>
        <a:sysClr val="window" lastClr="FFFFFF"/>
      </a:lt1>
      <a:dk2>
        <a:srgbClr val="44546A"/>
      </a:dk2>
      <a:lt2>
        <a:srgbClr val="E7E6E6"/>
      </a:lt2>
      <a:accent1>
        <a:srgbClr val="8F2140"/>
      </a:accent1>
      <a:accent2>
        <a:srgbClr val="004557"/>
      </a:accent2>
      <a:accent3>
        <a:srgbClr val="9E9C70"/>
      </a:accent3>
      <a:accent4>
        <a:srgbClr val="C00000"/>
      </a:accent4>
      <a:accent5>
        <a:srgbClr val="004557"/>
      </a:accent5>
      <a:accent6>
        <a:srgbClr val="9E9C70"/>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blank.pptx" id="{F8710E23-67F2-403D-9094-70909B6F5F46}" vid="{AC7921DD-5B40-4453-BE39-520CFC512C22}"/>
    </a:ext>
  </a:extLst>
</a:theme>
</file>

<file path=ppt/theme/theme3.xml><?xml version="1.0" encoding="utf-8"?>
<a:theme xmlns:a="http://schemas.openxmlformats.org/drawingml/2006/main" name="5_blank">
  <a:themeElements>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blank">
  <a:themeElements>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lank.pptx" id="{F8710E23-67F2-403D-9094-70909B6F5F46}" vid="{67C3843E-8F95-43C3-9159-94145772051B}"/>
    </a:ext>
  </a:extLst>
</a:theme>
</file>

<file path=ppt/theme/theme5.xml><?xml version="1.0" encoding="utf-8"?>
<a:theme xmlns:a="http://schemas.openxmlformats.org/drawingml/2006/main" name="4_blank">
  <a:themeElements>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lank.pptx" id="{F8710E23-67F2-403D-9094-70909B6F5F46}" vid="{7FEEE7BC-C2A4-4076-98BD-40E3118229A0}"/>
    </a:ext>
  </a:extLst>
</a:theme>
</file>

<file path=ppt/theme/theme6.xml><?xml version="1.0" encoding="utf-8"?>
<a:theme xmlns:a="http://schemas.openxmlformats.org/drawingml/2006/main" name="6_blank">
  <a:themeElements>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Words>2198</Words>
  <PresentationFormat>Widescreen</PresentationFormat>
  <Paragraphs>135</Paragraphs>
  <Slides>20</Slides>
  <Notes>2</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20</vt:i4>
      </vt:variant>
    </vt:vector>
  </HeadingPairs>
  <TitlesOfParts>
    <vt:vector size="32" baseType="lpstr">
      <vt:lpstr>Arial</vt:lpstr>
      <vt:lpstr>Calibri</vt:lpstr>
      <vt:lpstr>Calibri Light</vt:lpstr>
      <vt:lpstr>Times New Roman</vt:lpstr>
      <vt:lpstr>Verdana</vt:lpstr>
      <vt:lpstr>Wingdings</vt:lpstr>
      <vt:lpstr>13_Custom Design</vt:lpstr>
      <vt:lpstr>Retrospect</vt:lpstr>
      <vt:lpstr>5_blank</vt:lpstr>
      <vt:lpstr>3_blank</vt:lpstr>
      <vt:lpstr>4_blank</vt:lpstr>
      <vt:lpstr>6_blank</vt:lpstr>
      <vt:lpstr>PowerPoint Presentation</vt:lpstr>
      <vt:lpstr>No Distinguishing Characteristic = No HIB</vt:lpstr>
      <vt:lpstr>No Distinguishing Characteristic = No HIB</vt:lpstr>
      <vt:lpstr>No Distinguishing Characteristic = No HIB</vt:lpstr>
      <vt:lpstr>No Distinguishing Characteristic = No HIB</vt:lpstr>
      <vt:lpstr>A Trial-Type Adversarial Hearing is NOT Required</vt:lpstr>
      <vt:lpstr>A Trial-Type Adversarial Hearing is NOT Required</vt:lpstr>
      <vt:lpstr>A Trial-Type Adversarial Hearing is NOT Required</vt:lpstr>
      <vt:lpstr>Off-Campus Conduct Can Be HIB</vt:lpstr>
      <vt:lpstr>Off-Campus Conduct Can Be HIB</vt:lpstr>
      <vt:lpstr>Social Media Post Can Cause a Substantial Disruption </vt:lpstr>
      <vt:lpstr>Social Media Post Can Cause a Substantial Disruption </vt:lpstr>
      <vt:lpstr>Social Media Post Can Cause a Substantial Disruption </vt:lpstr>
      <vt:lpstr>Social Media Post Can Cause a Substantial Disruption </vt:lpstr>
      <vt:lpstr>Teachers are Entitled to Due Process Protections </vt:lpstr>
      <vt:lpstr>Teachers are Entitled to Due Process Protections </vt:lpstr>
      <vt:lpstr>Teachers are Entitled to Due Process Protections </vt:lpstr>
      <vt:lpstr>Teachers are Entitled to Due Process Protections </vt:lpstr>
      <vt:lpstr>PowerPoint Presentation</vt:lpstr>
      <vt:lpstr>PowerPoint Presentation</vt:lpstr>
    </vt:vector>
  </TitlesOfParts>
  <Company/>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1</cp:revision>
</cp:coreProperties>
</file>