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notesSlides/notesSlide6.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7.xml" ContentType="application/vnd.openxmlformats-officedocument.presentationml.notesSl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8.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9.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notesSlides/notesSlide10.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notesSlides/notesSlide11.xml" ContentType="application/vnd.openxmlformats-officedocument.presentationml.notesSlide+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notesSlides/notesSlide12.xml" ContentType="application/vnd.openxmlformats-officedocument.presentationml.notesSlide+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 id="2147483749" r:id="rId4"/>
    <p:sldMasterId id="2147483775" r:id="rId5"/>
  </p:sldMasterIdLst>
  <p:notesMasterIdLst>
    <p:notesMasterId r:id="rId92"/>
  </p:notesMasterIdLst>
  <p:handoutMasterIdLst>
    <p:handoutMasterId r:id="rId93"/>
  </p:handoutMasterIdLst>
  <p:sldIdLst>
    <p:sldId id="256" r:id="rId6"/>
    <p:sldId id="455" r:id="rId7"/>
    <p:sldId id="477" r:id="rId8"/>
    <p:sldId id="496" r:id="rId9"/>
    <p:sldId id="457" r:id="rId10"/>
    <p:sldId id="458" r:id="rId11"/>
    <p:sldId id="460" r:id="rId12"/>
    <p:sldId id="461" r:id="rId13"/>
    <p:sldId id="479" r:id="rId14"/>
    <p:sldId id="462" r:id="rId15"/>
    <p:sldId id="495" r:id="rId16"/>
    <p:sldId id="463" r:id="rId17"/>
    <p:sldId id="478" r:id="rId18"/>
    <p:sldId id="427" r:id="rId19"/>
    <p:sldId id="428" r:id="rId20"/>
    <p:sldId id="429" r:id="rId21"/>
    <p:sldId id="430" r:id="rId22"/>
    <p:sldId id="431" r:id="rId23"/>
    <p:sldId id="471" r:id="rId24"/>
    <p:sldId id="464" r:id="rId25"/>
    <p:sldId id="481" r:id="rId26"/>
    <p:sldId id="467" r:id="rId27"/>
    <p:sldId id="468" r:id="rId28"/>
    <p:sldId id="469" r:id="rId29"/>
    <p:sldId id="470" r:id="rId30"/>
    <p:sldId id="366" r:id="rId31"/>
    <p:sldId id="372" r:id="rId32"/>
    <p:sldId id="367" r:id="rId33"/>
    <p:sldId id="368" r:id="rId34"/>
    <p:sldId id="369" r:id="rId35"/>
    <p:sldId id="370" r:id="rId36"/>
    <p:sldId id="371" r:id="rId37"/>
    <p:sldId id="442" r:id="rId38"/>
    <p:sldId id="493" r:id="rId39"/>
    <p:sldId id="494" r:id="rId40"/>
    <p:sldId id="448" r:id="rId41"/>
    <p:sldId id="388" r:id="rId42"/>
    <p:sldId id="389" r:id="rId43"/>
    <p:sldId id="482" r:id="rId44"/>
    <p:sldId id="483" r:id="rId45"/>
    <p:sldId id="484" r:id="rId46"/>
    <p:sldId id="485" r:id="rId47"/>
    <p:sldId id="405" r:id="rId48"/>
    <p:sldId id="406" r:id="rId49"/>
    <p:sldId id="407" r:id="rId50"/>
    <p:sldId id="408" r:id="rId51"/>
    <p:sldId id="409" r:id="rId52"/>
    <p:sldId id="397" r:id="rId53"/>
    <p:sldId id="392" r:id="rId54"/>
    <p:sldId id="393" r:id="rId55"/>
    <p:sldId id="394" r:id="rId56"/>
    <p:sldId id="395" r:id="rId57"/>
    <p:sldId id="396" r:id="rId58"/>
    <p:sldId id="399" r:id="rId59"/>
    <p:sldId id="490" r:id="rId60"/>
    <p:sldId id="487" r:id="rId61"/>
    <p:sldId id="497" r:id="rId62"/>
    <p:sldId id="488" r:id="rId63"/>
    <p:sldId id="489" r:id="rId64"/>
    <p:sldId id="375" r:id="rId65"/>
    <p:sldId id="376" r:id="rId66"/>
    <p:sldId id="439" r:id="rId67"/>
    <p:sldId id="440" r:id="rId68"/>
    <p:sldId id="377" r:id="rId69"/>
    <p:sldId id="380" r:id="rId70"/>
    <p:sldId id="401" r:id="rId71"/>
    <p:sldId id="414" r:id="rId72"/>
    <p:sldId id="415" r:id="rId73"/>
    <p:sldId id="416" r:id="rId74"/>
    <p:sldId id="445" r:id="rId75"/>
    <p:sldId id="413" r:id="rId76"/>
    <p:sldId id="410" r:id="rId77"/>
    <p:sldId id="411" r:id="rId78"/>
    <p:sldId id="412" r:id="rId79"/>
    <p:sldId id="378" r:id="rId80"/>
    <p:sldId id="381" r:id="rId81"/>
    <p:sldId id="402" r:id="rId82"/>
    <p:sldId id="379" r:id="rId83"/>
    <p:sldId id="398" r:id="rId84"/>
    <p:sldId id="491" r:id="rId85"/>
    <p:sldId id="382" r:id="rId86"/>
    <p:sldId id="343" r:id="rId87"/>
    <p:sldId id="438" r:id="rId88"/>
    <p:sldId id="452" r:id="rId89"/>
    <p:sldId id="486" r:id="rId90"/>
    <p:sldId id="271" r:id="rId9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2814" y="-9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97"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9D33278F-720D-4C48-9F3F-CC01D7B865DC}" type="datetimeFigureOut">
              <a:rPr lang="en-US" smtClean="0"/>
              <a:t>7/11/2022</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930418D1-CD27-4095-ABC8-0499E70F75B5}" type="slidenum">
              <a:rPr lang="en-US" smtClean="0"/>
              <a:t>‹#›</a:t>
            </a:fld>
            <a:endParaRPr lang="en-US"/>
          </a:p>
        </p:txBody>
      </p:sp>
    </p:spTree>
    <p:extLst>
      <p:ext uri="{BB962C8B-B14F-4D97-AF65-F5344CB8AC3E}">
        <p14:creationId xmlns:p14="http://schemas.microsoft.com/office/powerpoint/2010/main" val="2044580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E969A970-CCE1-40A1-B72F-1008603C9788}" type="datetimeFigureOut">
              <a:rPr lang="en-US" smtClean="0"/>
              <a:t>7/11/2022</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F97C81E7-C40E-471D-907D-2BBBE7067086}" type="slidenum">
              <a:rPr lang="en-US" smtClean="0"/>
              <a:t>‹#›</a:t>
            </a:fld>
            <a:endParaRPr lang="en-US"/>
          </a:p>
        </p:txBody>
      </p:sp>
    </p:spTree>
    <p:extLst>
      <p:ext uri="{BB962C8B-B14F-4D97-AF65-F5344CB8AC3E}">
        <p14:creationId xmlns:p14="http://schemas.microsoft.com/office/powerpoint/2010/main" val="3723996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 Id="rId5" Type="http://schemas.openxmlformats.org/officeDocument/2006/relationships/slide" Target="../slides/slide72.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 Id="rId5" Type="http://schemas.openxmlformats.org/officeDocument/2006/relationships/slide" Target="../slides/slide73.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tags" Target="../tags/tag299.xml"/><Relationship Id="rId5" Type="http://schemas.openxmlformats.org/officeDocument/2006/relationships/slide" Target="../slides/slide74.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5" Type="http://schemas.openxmlformats.org/officeDocument/2006/relationships/slide" Target="../slides/slide24.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 Id="rId5" Type="http://schemas.openxmlformats.org/officeDocument/2006/relationships/slide" Target="../slides/slide67.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 Id="rId5" Type="http://schemas.openxmlformats.org/officeDocument/2006/relationships/slide" Target="../slides/slide68.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 Id="rId5" Type="http://schemas.openxmlformats.org/officeDocument/2006/relationships/slide" Target="../slides/slide69.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C489AE-DB73-43A2-9E85-DA921BB6A7A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370451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defPPr>
              <a:defRPr kern="1200"/>
            </a:defPPr>
          </a:lstStyle>
          <a:p>
            <a:endParaRPr lang="en-US"/>
          </a:p>
        </p:txBody>
      </p:sp>
      <p:sp>
        <p:nvSpPr>
          <p:cNvPr id="4" name="Slide Number Placeholder 3"/>
          <p:cNvSpPr>
            <a:spLocks noGrp="1"/>
          </p:cNvSpPr>
          <p:nvPr>
            <p:ph type="sldNum" sz="quarter" idx="10"/>
            <p:custDataLst>
              <p:tags r:id="rId3"/>
            </p:custDataLst>
          </p:nvPr>
        </p:nvSpPr>
        <p:spPr/>
        <p:txBody>
          <a:bodyPr/>
          <a:lstStyle>
            <a:defPPr>
              <a:defRPr kern="1200"/>
            </a:defPPr>
          </a:lstStyle>
          <a:p>
            <a:fld id="{161515F3-E647-40C2-81DF-DE7192E92A05}" type="slidenum">
              <a:rPr lang="en-US" altLang="en-US" smtClean="0">
                <a:solidFill>
                  <a:prstClr val="black"/>
                </a:solidFill>
              </a:rPr>
              <a:pPr/>
              <a:t>72</a:t>
            </a:fld>
            <a:endParaRPr lang="en-US" altLang="en-US">
              <a:solidFill>
                <a:prstClr val="black"/>
              </a:solidFill>
            </a:endParaRPr>
          </a:p>
        </p:txBody>
      </p:sp>
    </p:spTree>
    <p:extLst>
      <p:ext uri="{BB962C8B-B14F-4D97-AF65-F5344CB8AC3E}">
        <p14:creationId xmlns:p14="http://schemas.microsoft.com/office/powerpoint/2010/main" val="2512571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defPPr>
              <a:defRPr kern="1200"/>
            </a:defPPr>
          </a:lstStyle>
          <a:p>
            <a:endParaRPr lang="en-US"/>
          </a:p>
        </p:txBody>
      </p:sp>
      <p:sp>
        <p:nvSpPr>
          <p:cNvPr id="4" name="Slide Number Placeholder 3"/>
          <p:cNvSpPr>
            <a:spLocks noGrp="1"/>
          </p:cNvSpPr>
          <p:nvPr>
            <p:ph type="sldNum" sz="quarter" idx="10"/>
            <p:custDataLst>
              <p:tags r:id="rId3"/>
            </p:custDataLst>
          </p:nvPr>
        </p:nvSpPr>
        <p:spPr/>
        <p:txBody>
          <a:bodyPr/>
          <a:lstStyle>
            <a:defPPr>
              <a:defRPr kern="1200"/>
            </a:defPPr>
          </a:lstStyle>
          <a:p>
            <a:fld id="{161515F3-E647-40C2-81DF-DE7192E92A05}" type="slidenum">
              <a:rPr lang="en-US" altLang="en-US" smtClean="0">
                <a:solidFill>
                  <a:prstClr val="black"/>
                </a:solidFill>
              </a:rPr>
              <a:pPr/>
              <a:t>73</a:t>
            </a:fld>
            <a:endParaRPr lang="en-US" altLang="en-US">
              <a:solidFill>
                <a:prstClr val="black"/>
              </a:solidFill>
            </a:endParaRPr>
          </a:p>
        </p:txBody>
      </p:sp>
    </p:spTree>
    <p:extLst>
      <p:ext uri="{BB962C8B-B14F-4D97-AF65-F5344CB8AC3E}">
        <p14:creationId xmlns:p14="http://schemas.microsoft.com/office/powerpoint/2010/main" val="1597612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defPPr>
              <a:defRPr kern="1200"/>
            </a:defPPr>
          </a:lstStyle>
          <a:p>
            <a:endParaRPr lang="en-US"/>
          </a:p>
        </p:txBody>
      </p:sp>
      <p:sp>
        <p:nvSpPr>
          <p:cNvPr id="4" name="Slide Number Placeholder 3"/>
          <p:cNvSpPr>
            <a:spLocks noGrp="1"/>
          </p:cNvSpPr>
          <p:nvPr>
            <p:ph type="sldNum" sz="quarter" idx="10"/>
            <p:custDataLst>
              <p:tags r:id="rId3"/>
            </p:custDataLst>
          </p:nvPr>
        </p:nvSpPr>
        <p:spPr/>
        <p:txBody>
          <a:bodyPr/>
          <a:lstStyle>
            <a:defPPr>
              <a:defRPr kern="1200"/>
            </a:defPPr>
          </a:lstStyle>
          <a:p>
            <a:fld id="{161515F3-E647-40C2-81DF-DE7192E92A05}" type="slidenum">
              <a:rPr lang="en-US" altLang="en-US" smtClean="0">
                <a:solidFill>
                  <a:prstClr val="black"/>
                </a:solidFill>
              </a:rPr>
              <a:pPr/>
              <a:t>74</a:t>
            </a:fld>
            <a:endParaRPr lang="en-US" altLang="en-US">
              <a:solidFill>
                <a:prstClr val="black"/>
              </a:solidFill>
            </a:endParaRPr>
          </a:p>
        </p:txBody>
      </p:sp>
    </p:spTree>
    <p:extLst>
      <p:ext uri="{BB962C8B-B14F-4D97-AF65-F5344CB8AC3E}">
        <p14:creationId xmlns:p14="http://schemas.microsoft.com/office/powerpoint/2010/main" val="4202083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C489AE-DB73-43A2-9E85-DA921BB6A7A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979746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C489AE-DB73-43A2-9E85-DA921BB6A7A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936523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C489AE-DB73-43A2-9E85-DA921BB6A7A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860829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C489AE-DB73-43A2-9E85-DA921BB6A7A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761136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97C81E7-C40E-471D-907D-2BBBE7067086}" type="slidenum">
              <a:rPr lang="en-US" smtClean="0"/>
              <a:t>24</a:t>
            </a:fld>
            <a:endParaRPr lang="en-US"/>
          </a:p>
        </p:txBody>
      </p:sp>
    </p:spTree>
    <p:extLst>
      <p:ext uri="{BB962C8B-B14F-4D97-AF65-F5344CB8AC3E}">
        <p14:creationId xmlns:p14="http://schemas.microsoft.com/office/powerpoint/2010/main" val="2074625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E3A5D418-819B-4F40-8712-4ED1B3BADA95}"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2446358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E3A5D418-819B-4F40-8712-4ED1B3BADA9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309347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E3A5D418-819B-4F40-8712-4ED1B3BADA95}"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1005707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tags" Target="../tags/tag53.xml"/><Relationship Id="rId26" Type="http://schemas.openxmlformats.org/officeDocument/2006/relationships/tags" Target="../tags/tag61.xml"/><Relationship Id="rId3" Type="http://schemas.openxmlformats.org/officeDocument/2006/relationships/tags" Target="../tags/tag38.xml"/><Relationship Id="rId21" Type="http://schemas.openxmlformats.org/officeDocument/2006/relationships/tags" Target="../tags/tag56.xml"/><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tags" Target="../tags/tag52.xml"/><Relationship Id="rId25" Type="http://schemas.openxmlformats.org/officeDocument/2006/relationships/tags" Target="../tags/tag60.xml"/><Relationship Id="rId2" Type="http://schemas.openxmlformats.org/officeDocument/2006/relationships/tags" Target="../tags/tag37.xml"/><Relationship Id="rId16" Type="http://schemas.openxmlformats.org/officeDocument/2006/relationships/tags" Target="../tags/tag51.xml"/><Relationship Id="rId20" Type="http://schemas.openxmlformats.org/officeDocument/2006/relationships/tags" Target="../tags/tag55.xml"/><Relationship Id="rId29" Type="http://schemas.openxmlformats.org/officeDocument/2006/relationships/slideMaster" Target="../slideMasters/slideMaster2.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24" Type="http://schemas.openxmlformats.org/officeDocument/2006/relationships/tags" Target="../tags/tag59.xml"/><Relationship Id="rId5" Type="http://schemas.openxmlformats.org/officeDocument/2006/relationships/tags" Target="../tags/tag40.xml"/><Relationship Id="rId15" Type="http://schemas.openxmlformats.org/officeDocument/2006/relationships/tags" Target="../tags/tag50.xml"/><Relationship Id="rId23" Type="http://schemas.openxmlformats.org/officeDocument/2006/relationships/tags" Target="../tags/tag58.xml"/><Relationship Id="rId28" Type="http://schemas.openxmlformats.org/officeDocument/2006/relationships/tags" Target="../tags/tag63.xml"/><Relationship Id="rId10" Type="http://schemas.openxmlformats.org/officeDocument/2006/relationships/tags" Target="../tags/tag45.xml"/><Relationship Id="rId19" Type="http://schemas.openxmlformats.org/officeDocument/2006/relationships/tags" Target="../tags/tag54.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 Id="rId22" Type="http://schemas.openxmlformats.org/officeDocument/2006/relationships/tags" Target="../tags/tag57.xml"/><Relationship Id="rId27" Type="http://schemas.openxmlformats.org/officeDocument/2006/relationships/tags" Target="../tags/tag6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Master" Target="../slideMasters/slideMaster2.xml"/><Relationship Id="rId5" Type="http://schemas.openxmlformats.org/officeDocument/2006/relationships/tags" Target="../tags/tag68.xml"/><Relationship Id="rId4" Type="http://schemas.openxmlformats.org/officeDocument/2006/relationships/tags" Target="../tags/tag67.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2.xml"/><Relationship Id="rId5" Type="http://schemas.openxmlformats.org/officeDocument/2006/relationships/tags" Target="../tags/tag73.xml"/><Relationship Id="rId4" Type="http://schemas.openxmlformats.org/officeDocument/2006/relationships/tags" Target="../tags/tag7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87.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slideMaster" Target="../slideMasters/slideMaster2.xml"/><Relationship Id="rId4" Type="http://schemas.openxmlformats.org/officeDocument/2006/relationships/tags" Target="../tags/tag9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slideMaster" Target="../slideMasters/slideMaster2.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slideMaster" Target="../slideMasters/slideMaster2.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slideMaster" Target="../slideMasters/slideMaster2.xml"/><Relationship Id="rId5" Type="http://schemas.openxmlformats.org/officeDocument/2006/relationships/tags" Target="../tags/tag111.xml"/><Relationship Id="rId4" Type="http://schemas.openxmlformats.org/officeDocument/2006/relationships/tags" Target="../tags/tag110.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2.xml"/><Relationship Id="rId5" Type="http://schemas.openxmlformats.org/officeDocument/2006/relationships/tags" Target="../tags/tag116.xml"/><Relationship Id="rId4" Type="http://schemas.openxmlformats.org/officeDocument/2006/relationships/tags" Target="../tags/tag1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tags" Target="../tags/tag164.xml"/><Relationship Id="rId18" Type="http://schemas.openxmlformats.org/officeDocument/2006/relationships/tags" Target="../tags/tag169.xml"/><Relationship Id="rId26" Type="http://schemas.openxmlformats.org/officeDocument/2006/relationships/tags" Target="../tags/tag177.xml"/><Relationship Id="rId3" Type="http://schemas.openxmlformats.org/officeDocument/2006/relationships/tags" Target="../tags/tag154.xml"/><Relationship Id="rId21" Type="http://schemas.openxmlformats.org/officeDocument/2006/relationships/tags" Target="../tags/tag172.xml"/><Relationship Id="rId7" Type="http://schemas.openxmlformats.org/officeDocument/2006/relationships/tags" Target="../tags/tag158.xml"/><Relationship Id="rId12" Type="http://schemas.openxmlformats.org/officeDocument/2006/relationships/tags" Target="../tags/tag163.xml"/><Relationship Id="rId17" Type="http://schemas.openxmlformats.org/officeDocument/2006/relationships/tags" Target="../tags/tag168.xml"/><Relationship Id="rId25" Type="http://schemas.openxmlformats.org/officeDocument/2006/relationships/tags" Target="../tags/tag176.xml"/><Relationship Id="rId2" Type="http://schemas.openxmlformats.org/officeDocument/2006/relationships/tags" Target="../tags/tag153.xml"/><Relationship Id="rId16" Type="http://schemas.openxmlformats.org/officeDocument/2006/relationships/tags" Target="../tags/tag167.xml"/><Relationship Id="rId20" Type="http://schemas.openxmlformats.org/officeDocument/2006/relationships/tags" Target="../tags/tag171.xml"/><Relationship Id="rId29" Type="http://schemas.openxmlformats.org/officeDocument/2006/relationships/slideMaster" Target="../slideMasters/slideMaster4.xml"/><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tags" Target="../tags/tag162.xml"/><Relationship Id="rId24" Type="http://schemas.openxmlformats.org/officeDocument/2006/relationships/tags" Target="../tags/tag175.xml"/><Relationship Id="rId5" Type="http://schemas.openxmlformats.org/officeDocument/2006/relationships/tags" Target="../tags/tag156.xml"/><Relationship Id="rId15" Type="http://schemas.openxmlformats.org/officeDocument/2006/relationships/tags" Target="../tags/tag166.xml"/><Relationship Id="rId23" Type="http://schemas.openxmlformats.org/officeDocument/2006/relationships/tags" Target="../tags/tag174.xml"/><Relationship Id="rId28" Type="http://schemas.openxmlformats.org/officeDocument/2006/relationships/tags" Target="../tags/tag179.xml"/><Relationship Id="rId10" Type="http://schemas.openxmlformats.org/officeDocument/2006/relationships/tags" Target="../tags/tag161.xml"/><Relationship Id="rId19" Type="http://schemas.openxmlformats.org/officeDocument/2006/relationships/tags" Target="../tags/tag170.xml"/><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tags" Target="../tags/tag165.xml"/><Relationship Id="rId22" Type="http://schemas.openxmlformats.org/officeDocument/2006/relationships/tags" Target="../tags/tag173.xml"/><Relationship Id="rId27" Type="http://schemas.openxmlformats.org/officeDocument/2006/relationships/tags" Target="../tags/tag17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slideMaster" Target="../slideMasters/slideMaster4.xml"/><Relationship Id="rId5" Type="http://schemas.openxmlformats.org/officeDocument/2006/relationships/tags" Target="../tags/tag184.xml"/><Relationship Id="rId4" Type="http://schemas.openxmlformats.org/officeDocument/2006/relationships/tags" Target="../tags/tag183.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slideMaster" Target="../slideMasters/slideMaster4.xml"/><Relationship Id="rId5" Type="http://schemas.openxmlformats.org/officeDocument/2006/relationships/tags" Target="../tags/tag189.xml"/><Relationship Id="rId4" Type="http://schemas.openxmlformats.org/officeDocument/2006/relationships/tags" Target="../tags/tag188.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192.xml"/><Relationship Id="rId7" Type="http://schemas.openxmlformats.org/officeDocument/2006/relationships/slideMaster" Target="../slideMasters/slideMaster4.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tags" Target="../tags/tag193.xml"/></Relationships>
</file>

<file path=ppt/slideLayouts/_rels/slideLayout43.xml.rels><?xml version="1.0" encoding="UTF-8" standalone="yes"?>
<Relationships xmlns="http://schemas.openxmlformats.org/package/2006/relationships"><Relationship Id="rId8" Type="http://schemas.openxmlformats.org/officeDocument/2006/relationships/tags" Target="../tags/tag203.xml"/><Relationship Id="rId3" Type="http://schemas.openxmlformats.org/officeDocument/2006/relationships/tags" Target="../tags/tag198.xml"/><Relationship Id="rId7" Type="http://schemas.openxmlformats.org/officeDocument/2006/relationships/tags" Target="../tags/tag202.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9"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slideMaster" Target="../slideMasters/slideMaster4.xml"/><Relationship Id="rId4" Type="http://schemas.openxmlformats.org/officeDocument/2006/relationships/tags" Target="../tags/tag207.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4"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213.xml"/><Relationship Id="rId7" Type="http://schemas.openxmlformats.org/officeDocument/2006/relationships/slideMaster" Target="../slideMasters/slideMaster4.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219.xml"/><Relationship Id="rId7" Type="http://schemas.openxmlformats.org/officeDocument/2006/relationships/slideMaster" Target="../slideMasters/slideMaster4.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tags" Target="../tags/tag222.xml"/><Relationship Id="rId5" Type="http://schemas.openxmlformats.org/officeDocument/2006/relationships/tags" Target="../tags/tag221.xml"/><Relationship Id="rId4" Type="http://schemas.openxmlformats.org/officeDocument/2006/relationships/tags" Target="../tags/tag220.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slideMaster" Target="../slideMasters/slideMaster4.xml"/><Relationship Id="rId5" Type="http://schemas.openxmlformats.org/officeDocument/2006/relationships/tags" Target="../tags/tag227.xml"/><Relationship Id="rId4" Type="http://schemas.openxmlformats.org/officeDocument/2006/relationships/tags" Target="../tags/tag226.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slideMaster" Target="../slideMasters/slideMaster4.xml"/><Relationship Id="rId5" Type="http://schemas.openxmlformats.org/officeDocument/2006/relationships/tags" Target="../tags/tag232.xml"/><Relationship Id="rId4" Type="http://schemas.openxmlformats.org/officeDocument/2006/relationships/tags" Target="../tags/tag23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2147483647 w 794"/>
                <a:gd name="T1" fmla="*/ 2147483647 h 414"/>
                <a:gd name="T2" fmla="*/ 2147483647 w 794"/>
                <a:gd name="T3" fmla="*/ 2147483647 h 414"/>
                <a:gd name="T4" fmla="*/ 2147483647 w 794"/>
                <a:gd name="T5" fmla="*/ 2147483647 h 414"/>
                <a:gd name="T6" fmla="*/ 2147483647 w 794"/>
                <a:gd name="T7" fmla="*/ 0 h 414"/>
                <a:gd name="T8" fmla="*/ 2147483647 w 794"/>
                <a:gd name="T9" fmla="*/ 2147483647 h 414"/>
                <a:gd name="T10" fmla="*/ 0 w 794"/>
                <a:gd name="T11" fmla="*/ 2147483647 h 414"/>
                <a:gd name="T12" fmla="*/ 2147483647 w 794"/>
                <a:gd name="T13" fmla="*/ 2147483647 h 414"/>
                <a:gd name="T14" fmla="*/ 2147483647 w 794"/>
                <a:gd name="T15" fmla="*/ 2147483647 h 414"/>
                <a:gd name="T16" fmla="*/ 2147483647 w 794"/>
                <a:gd name="T17" fmla="*/ 2147483647 h 414"/>
                <a:gd name="T18" fmla="*/ 2147483647 w 794"/>
                <a:gd name="T19" fmla="*/ 2147483647 h 414"/>
                <a:gd name="T20" fmla="*/ 2147483647 w 794"/>
                <a:gd name="T21" fmla="*/ 2147483647 h 414"/>
                <a:gd name="T22" fmla="*/ 2147483647 w 794"/>
                <a:gd name="T23" fmla="*/ 2147483647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Freeform 10"/>
            <p:cNvSpPr>
              <a:spLocks/>
            </p:cNvSpPr>
            <p:nvPr userDrawn="1"/>
          </p:nvSpPr>
          <p:spPr bwMode="auto">
            <a:xfrm>
              <a:off x="166" y="261"/>
              <a:ext cx="2244" cy="1007"/>
            </a:xfrm>
            <a:custGeom>
              <a:avLst/>
              <a:gdLst>
                <a:gd name="T0" fmla="*/ 18250404 w 1586"/>
                <a:gd name="T1" fmla="*/ 0 h 821"/>
                <a:gd name="T2" fmla="*/ 177261645 w 1586"/>
                <a:gd name="T3" fmla="*/ 537565 h 821"/>
                <a:gd name="T4" fmla="*/ 190169759 w 1586"/>
                <a:gd name="T5" fmla="*/ 660867 h 821"/>
                <a:gd name="T6" fmla="*/ 211239923 w 1586"/>
                <a:gd name="T7" fmla="*/ 820270 h 821"/>
                <a:gd name="T8" fmla="*/ 208445321 w 1586"/>
                <a:gd name="T9" fmla="*/ 850407 h 821"/>
                <a:gd name="T10" fmla="*/ 179759783 w 1586"/>
                <a:gd name="T11" fmla="*/ 815084 h 821"/>
                <a:gd name="T12" fmla="*/ 152467887 w 1586"/>
                <a:gd name="T13" fmla="*/ 840107 h 821"/>
                <a:gd name="T14" fmla="*/ 5513382 w 1586"/>
                <a:gd name="T15" fmla="*/ 309519 h 821"/>
                <a:gd name="T16" fmla="*/ 0 w 1586"/>
                <a:gd name="T17" fmla="*/ 155424 h 821"/>
                <a:gd name="T18" fmla="*/ 6113518 w 1586"/>
                <a:gd name="T19" fmla="*/ 32765 h 821"/>
                <a:gd name="T20" fmla="*/ 18250404 w 1586"/>
                <a:gd name="T21" fmla="*/ 0 h 821"/>
                <a:gd name="T22" fmla="*/ 1825040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11"/>
            <p:cNvSpPr>
              <a:spLocks/>
            </p:cNvSpPr>
            <p:nvPr userDrawn="1"/>
          </p:nvSpPr>
          <p:spPr bwMode="auto">
            <a:xfrm>
              <a:off x="474" y="344"/>
              <a:ext cx="1488" cy="919"/>
            </a:xfrm>
            <a:custGeom>
              <a:avLst/>
              <a:gdLst>
                <a:gd name="T0" fmla="*/ 0 w 1049"/>
                <a:gd name="T1" fmla="*/ 372731 h 747"/>
                <a:gd name="T2" fmla="*/ 133906046 w 1049"/>
                <a:gd name="T3" fmla="*/ 857491 h 747"/>
                <a:gd name="T4" fmla="*/ 136396748 w 1049"/>
                <a:gd name="T5" fmla="*/ 613046 h 747"/>
                <a:gd name="T6" fmla="*/ 152370006 w 1049"/>
                <a:gd name="T7" fmla="*/ 484609 h 747"/>
                <a:gd name="T8" fmla="*/ 11327795 w 1049"/>
                <a:gd name="T9" fmla="*/ 0 h 747"/>
                <a:gd name="T10" fmla="*/ 0 w 1049"/>
                <a:gd name="T11" fmla="*/ 145214 h 747"/>
                <a:gd name="T12" fmla="*/ 0 w 1049"/>
                <a:gd name="T13" fmla="*/ 372731 h 747"/>
                <a:gd name="T14" fmla="*/ 0 w 1049"/>
                <a:gd name="T15" fmla="*/ 37273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14090566 w 150"/>
                  <a:gd name="T1" fmla="*/ 0 h 173"/>
                  <a:gd name="T2" fmla="*/ 5186512 w 150"/>
                  <a:gd name="T3" fmla="*/ 91759 h 173"/>
                  <a:gd name="T4" fmla="*/ 0 w 150"/>
                  <a:gd name="T5" fmla="*/ 239371 h 173"/>
                  <a:gd name="T6" fmla="*/ 10252552 w 150"/>
                  <a:gd name="T7" fmla="*/ 221233 h 173"/>
                  <a:gd name="T8" fmla="*/ 13207264 w 150"/>
                  <a:gd name="T9" fmla="*/ 116882 h 173"/>
                  <a:gd name="T10" fmla="*/ 19271502 w 150"/>
                  <a:gd name="T11" fmla="*/ 37117 h 173"/>
                  <a:gd name="T12" fmla="*/ 14090566 w 150"/>
                  <a:gd name="T13" fmla="*/ 0 h 173"/>
                  <a:gd name="T14" fmla="*/ 14090566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4"/>
              <p:cNvSpPr>
                <a:spLocks/>
              </p:cNvSpPr>
              <p:nvPr userDrawn="1"/>
            </p:nvSpPr>
            <p:spPr bwMode="auto">
              <a:xfrm>
                <a:off x="123" y="148"/>
                <a:ext cx="2386" cy="1081"/>
              </a:xfrm>
              <a:custGeom>
                <a:avLst/>
                <a:gdLst>
                  <a:gd name="T0" fmla="*/ 21781312 w 1684"/>
                  <a:gd name="T1" fmla="*/ 0 h 880"/>
                  <a:gd name="T2" fmla="*/ 8806305 w 1684"/>
                  <a:gd name="T3" fmla="*/ 56768 h 880"/>
                  <a:gd name="T4" fmla="*/ 0 w 1684"/>
                  <a:gd name="T5" fmla="*/ 226960 h 880"/>
                  <a:gd name="T6" fmla="*/ 9393179 w 1684"/>
                  <a:gd name="T7" fmla="*/ 391397 h 880"/>
                  <a:gd name="T8" fmla="*/ 165099560 w 1684"/>
                  <a:gd name="T9" fmla="*/ 945508 h 880"/>
                  <a:gd name="T10" fmla="*/ 198641919 w 1684"/>
                  <a:gd name="T11" fmla="*/ 911012 h 880"/>
                  <a:gd name="T12" fmla="*/ 225822137 w 1684"/>
                  <a:gd name="T13" fmla="*/ 959770 h 880"/>
                  <a:gd name="T14" fmla="*/ 235252891 w 1684"/>
                  <a:gd name="T15" fmla="*/ 882293 h 880"/>
                  <a:gd name="T16" fmla="*/ 209803393 w 1684"/>
                  <a:gd name="T17" fmla="*/ 723930 h 880"/>
                  <a:gd name="T18" fmla="*/ 199463009 w 1684"/>
                  <a:gd name="T19" fmla="*/ 558995 h 880"/>
                  <a:gd name="T20" fmla="*/ 191302129 w 1684"/>
                  <a:gd name="T21" fmla="*/ 574848 h 880"/>
                  <a:gd name="T22" fmla="*/ 200998201 w 1684"/>
                  <a:gd name="T23" fmla="*/ 723930 h 880"/>
                  <a:gd name="T24" fmla="*/ 220438265 w 1684"/>
                  <a:gd name="T25" fmla="*/ 882904 h 880"/>
                  <a:gd name="T26" fmla="*/ 197410192 w 1684"/>
                  <a:gd name="T27" fmla="*/ 858513 h 880"/>
                  <a:gd name="T28" fmla="*/ 170257973 w 1684"/>
                  <a:gd name="T29" fmla="*/ 886850 h 880"/>
                  <a:gd name="T30" fmla="*/ 175283116 w 1684"/>
                  <a:gd name="T31" fmla="*/ 708446 h 880"/>
                  <a:gd name="T32" fmla="*/ 186925083 w 1684"/>
                  <a:gd name="T33" fmla="*/ 586872 h 880"/>
                  <a:gd name="T34" fmla="*/ 173296238 w 1684"/>
                  <a:gd name="T35" fmla="*/ 602019 h 880"/>
                  <a:gd name="T36" fmla="*/ 162730278 w 1684"/>
                  <a:gd name="T37" fmla="*/ 718240 h 880"/>
                  <a:gd name="T38" fmla="*/ 159139366 w 1684"/>
                  <a:gd name="T39" fmla="*/ 863000 h 880"/>
                  <a:gd name="T40" fmla="*/ 14964736 w 1684"/>
                  <a:gd name="T41" fmla="*/ 338027 h 880"/>
                  <a:gd name="T42" fmla="*/ 11142006 w 1684"/>
                  <a:gd name="T43" fmla="*/ 234134 h 880"/>
                  <a:gd name="T44" fmla="*/ 14381254 w 1684"/>
                  <a:gd name="T45" fmla="*/ 104265 h 880"/>
                  <a:gd name="T46" fmla="*/ 30265044 w 1684"/>
                  <a:gd name="T47" fmla="*/ 0 h 880"/>
                  <a:gd name="T48" fmla="*/ 21781312 w 1684"/>
                  <a:gd name="T49" fmla="*/ 0 h 880"/>
                  <a:gd name="T50" fmla="*/ 21781312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5"/>
              <p:cNvSpPr>
                <a:spLocks/>
              </p:cNvSpPr>
              <p:nvPr userDrawn="1"/>
            </p:nvSpPr>
            <p:spPr bwMode="auto">
              <a:xfrm>
                <a:off x="324" y="158"/>
                <a:ext cx="1686" cy="614"/>
              </a:xfrm>
              <a:custGeom>
                <a:avLst/>
                <a:gdLst>
                  <a:gd name="T0" fmla="*/ 13969108 w 1190"/>
                  <a:gd name="T1" fmla="*/ 0 h 500"/>
                  <a:gd name="T2" fmla="*/ 166034077 w 1190"/>
                  <a:gd name="T3" fmla="*/ 528322 h 500"/>
                  <a:gd name="T4" fmla="*/ 150025757 w 1190"/>
                  <a:gd name="T5" fmla="*/ 539049 h 500"/>
                  <a:gd name="T6" fmla="*/ 0 w 1190"/>
                  <a:gd name="T7" fmla="*/ 29074 h 500"/>
                  <a:gd name="T8" fmla="*/ 13969108 w 1190"/>
                  <a:gd name="T9" fmla="*/ 0 h 500"/>
                  <a:gd name="T10" fmla="*/ 13969108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6"/>
              <p:cNvSpPr>
                <a:spLocks/>
              </p:cNvSpPr>
              <p:nvPr userDrawn="1"/>
            </p:nvSpPr>
            <p:spPr bwMode="auto">
              <a:xfrm>
                <a:off x="409" y="251"/>
                <a:ext cx="227" cy="410"/>
              </a:xfrm>
              <a:custGeom>
                <a:avLst/>
                <a:gdLst>
                  <a:gd name="T0" fmla="*/ 16988453 w 160"/>
                  <a:gd name="T1" fmla="*/ 0 h 335"/>
                  <a:gd name="T2" fmla="*/ 2781854 w 160"/>
                  <a:gd name="T3" fmla="*/ 102554 h 335"/>
                  <a:gd name="T4" fmla="*/ 0 w 160"/>
                  <a:gd name="T5" fmla="*/ 220935 h 335"/>
                  <a:gd name="T6" fmla="*/ 4874965 w 160"/>
                  <a:gd name="T7" fmla="*/ 301983 h 335"/>
                  <a:gd name="T8" fmla="*/ 13697957 w 160"/>
                  <a:gd name="T9" fmla="*/ 322004 h 335"/>
                  <a:gd name="T10" fmla="*/ 11121385 w 160"/>
                  <a:gd name="T11" fmla="*/ 147498 h 335"/>
                  <a:gd name="T12" fmla="*/ 23368694 w 160"/>
                  <a:gd name="T13" fmla="*/ 16794 h 335"/>
                  <a:gd name="T14" fmla="*/ 16988453 w 160"/>
                  <a:gd name="T15" fmla="*/ 0 h 335"/>
                  <a:gd name="T16" fmla="*/ 16988453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7"/>
              <p:cNvSpPr>
                <a:spLocks/>
              </p:cNvSpPr>
              <p:nvPr userDrawn="1"/>
            </p:nvSpPr>
            <p:spPr bwMode="auto">
              <a:xfrm>
                <a:off x="846" y="536"/>
                <a:ext cx="691" cy="364"/>
              </a:xfrm>
              <a:custGeom>
                <a:avLst/>
                <a:gdLst>
                  <a:gd name="T0" fmla="*/ 1827821 w 489"/>
                  <a:gd name="T1" fmla="*/ 38904 h 296"/>
                  <a:gd name="T2" fmla="*/ 20371729 w 489"/>
                  <a:gd name="T3" fmla="*/ 75087 h 296"/>
                  <a:gd name="T4" fmla="*/ 41336554 w 489"/>
                  <a:gd name="T5" fmla="*/ 155251 h 296"/>
                  <a:gd name="T6" fmla="*/ 56139774 w 489"/>
                  <a:gd name="T7" fmla="*/ 275333 h 296"/>
                  <a:gd name="T8" fmla="*/ 41586770 w 489"/>
                  <a:gd name="T9" fmla="*/ 260351 h 296"/>
                  <a:gd name="T10" fmla="*/ 17683203 w 489"/>
                  <a:gd name="T11" fmla="*/ 165447 h 296"/>
                  <a:gd name="T12" fmla="*/ 6363476 w 489"/>
                  <a:gd name="T13" fmla="*/ 90509 h 296"/>
                  <a:gd name="T14" fmla="*/ 13610765 w 489"/>
                  <a:gd name="T15" fmla="*/ 184437 h 296"/>
                  <a:gd name="T16" fmla="*/ 34690599 w 489"/>
                  <a:gd name="T17" fmla="*/ 305226 h 296"/>
                  <a:gd name="T18" fmla="*/ 59419402 w 489"/>
                  <a:gd name="T19" fmla="*/ 335827 h 296"/>
                  <a:gd name="T20" fmla="*/ 62366091 w 489"/>
                  <a:gd name="T21" fmla="*/ 253468 h 296"/>
                  <a:gd name="T22" fmla="*/ 50266200 w 489"/>
                  <a:gd name="T23" fmla="*/ 136300 h 296"/>
                  <a:gd name="T24" fmla="*/ 21659923 w 489"/>
                  <a:gd name="T25" fmla="*/ 19630 h 296"/>
                  <a:gd name="T26" fmla="*/ 0 w 489"/>
                  <a:gd name="T27" fmla="*/ 0 h 296"/>
                  <a:gd name="T28" fmla="*/ 1827821 w 489"/>
                  <a:gd name="T29" fmla="*/ 38904 h 296"/>
                  <a:gd name="T30" fmla="*/ 1827821 w 489"/>
                  <a:gd name="T31" fmla="*/ 3890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2 w 794"/>
                <a:gd name="T1" fmla="*/ 1 h 414"/>
                <a:gd name="T2" fmla="*/ 2 w 794"/>
                <a:gd name="T3" fmla="*/ 1 h 414"/>
                <a:gd name="T4" fmla="*/ 2 w 794"/>
                <a:gd name="T5" fmla="*/ 1 h 414"/>
                <a:gd name="T6" fmla="*/ 2 w 794"/>
                <a:gd name="T7" fmla="*/ 0 h 414"/>
                <a:gd name="T8" fmla="*/ 2 w 794"/>
                <a:gd name="T9" fmla="*/ 1 h 414"/>
                <a:gd name="T10" fmla="*/ 0 w 794"/>
                <a:gd name="T11" fmla="*/ 1 h 414"/>
                <a:gd name="T12" fmla="*/ 2 w 794"/>
                <a:gd name="T13" fmla="*/ 1 h 414"/>
                <a:gd name="T14" fmla="*/ 2 w 794"/>
                <a:gd name="T15" fmla="*/ 1 h 414"/>
                <a:gd name="T16" fmla="*/ 2 w 794"/>
                <a:gd name="T17" fmla="*/ 1 h 414"/>
                <a:gd name="T18" fmla="*/ 2 w 794"/>
                <a:gd name="T19" fmla="*/ 1 h 414"/>
                <a:gd name="T20" fmla="*/ 2 w 794"/>
                <a:gd name="T21" fmla="*/ 1 h 414"/>
                <a:gd name="T22" fmla="*/ 2 w 794"/>
                <a:gd name="T23" fmla="*/ 1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20"/>
            <p:cNvSpPr>
              <a:spLocks/>
            </p:cNvSpPr>
            <p:nvPr userDrawn="1"/>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21"/>
            <p:cNvSpPr>
              <a:spLocks/>
            </p:cNvSpPr>
            <p:nvPr userDrawn="1"/>
          </p:nvSpPr>
          <p:spPr bwMode="auto">
            <a:xfrm rot="7320404">
              <a:off x="5000" y="2912"/>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24"/>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25"/>
              <p:cNvSpPr>
                <a:spLocks/>
              </p:cNvSpPr>
              <p:nvPr userDrawn="1"/>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26"/>
              <p:cNvSpPr>
                <a:spLocks/>
              </p:cNvSpPr>
              <p:nvPr userDrawn="1"/>
            </p:nvSpPr>
            <p:spPr bwMode="auto">
              <a:xfrm rot="7320404">
                <a:off x="5363" y="2874"/>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Freeform 27"/>
              <p:cNvSpPr>
                <a:spLocks/>
              </p:cNvSpPr>
              <p:nvPr userDrawn="1"/>
            </p:nvSpPr>
            <p:spPr bwMode="auto">
              <a:xfrm rot="7320404">
                <a:off x="5136"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sp>
        <p:nvSpPr>
          <p:cNvPr id="25" name="Freeform 28"/>
          <p:cNvSpPr>
            <a:spLocks/>
          </p:cNvSpPr>
          <p:nvPr/>
        </p:nvSpPr>
        <p:spPr bwMode="auto">
          <a:xfrm>
            <a:off x="901700" y="5054600"/>
            <a:ext cx="6807200" cy="72866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 name="Freeform 29"/>
          <p:cNvSpPr>
            <a:spLocks/>
          </p:cNvSpPr>
          <p:nvPr/>
        </p:nvSpPr>
        <p:spPr bwMode="auto">
          <a:xfrm>
            <a:off x="4076700" y="1930400"/>
            <a:ext cx="889000" cy="381000"/>
          </a:xfrm>
          <a:custGeom>
            <a:avLst/>
            <a:gdLst>
              <a:gd name="T0" fmla="*/ 0 w 560"/>
              <a:gd name="T1" fmla="*/ 2147483647 h 240"/>
              <a:gd name="T2" fmla="*/ 2147483647 w 560"/>
              <a:gd name="T3" fmla="*/ 2147483647 h 240"/>
              <a:gd name="T4" fmla="*/ 2147483647 w 560"/>
              <a:gd name="T5" fmla="*/ 2147483647 h 240"/>
              <a:gd name="T6" fmla="*/ 2147483647 w 560"/>
              <a:gd name="T7" fmla="*/ 2147483647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8355"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en-US" noProof="0" smtClean="0"/>
              <a:t>Click to edit Master title style</a:t>
            </a:r>
          </a:p>
        </p:txBody>
      </p:sp>
      <p:sp>
        <p:nvSpPr>
          <p:cNvPr id="228356"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noProof="0" smtClean="0"/>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fld id="{5588CFC2-4B58-41BA-A16C-B3A4921170FB}" type="datetimeFigureOut">
              <a:rPr lang="en-US" smtClean="0"/>
              <a:t>7/11/2022</a:t>
            </a:fld>
            <a:endParaRPr lang="en-US" dirty="0"/>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endParaRPr lang="en-US" dirty="0"/>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fld id="{553BE7AF-ECC5-4D44-95C9-069B989CB4B7}" type="slidenum">
              <a:rPr lang="en-US" smtClean="0"/>
              <a:t>‹#›</a:t>
            </a:fld>
            <a:endParaRPr lang="en-US" dirty="0"/>
          </a:p>
        </p:txBody>
      </p:sp>
    </p:spTree>
    <p:extLst>
      <p:ext uri="{BB962C8B-B14F-4D97-AF65-F5344CB8AC3E}">
        <p14:creationId xmlns:p14="http://schemas.microsoft.com/office/powerpoint/2010/main" val="413081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5588CFC2-4B58-41BA-A16C-B3A4921170FB}" type="datetimeFigureOut">
              <a:rPr lang="en-US" smtClean="0"/>
              <a:t>7/11/2022</a:t>
            </a:fld>
            <a:endParaRPr lang="en-US" dirty="0"/>
          </a:p>
        </p:txBody>
      </p:sp>
      <p:sp>
        <p:nvSpPr>
          <p:cNvPr id="5" name="Rectangle 6"/>
          <p:cNvSpPr>
            <a:spLocks noGrp="1" noChangeArrowheads="1"/>
          </p:cNvSpPr>
          <p:nvPr>
            <p:ph type="ftr" sz="quarter" idx="11"/>
          </p:nvPr>
        </p:nvSpPr>
        <p:spPr>
          <a:ln/>
        </p:spPr>
        <p:txBody>
          <a:bodyPr/>
          <a:lstStyle>
            <a:lvl1pPr>
              <a:defRPr/>
            </a:lvl1pPr>
          </a:lstStyle>
          <a:p>
            <a:endParaRPr lang="en-US" dirty="0"/>
          </a:p>
        </p:txBody>
      </p:sp>
      <p:sp>
        <p:nvSpPr>
          <p:cNvPr id="6" name="Rectangle 7"/>
          <p:cNvSpPr>
            <a:spLocks noGrp="1" noChangeArrowheads="1"/>
          </p:cNvSpPr>
          <p:nvPr>
            <p:ph type="sldNum" sz="quarter" idx="12"/>
          </p:nvPr>
        </p:nvSpPr>
        <p:spPr>
          <a:ln/>
        </p:spPr>
        <p:txBody>
          <a:bodyPr/>
          <a:lstStyle>
            <a:lvl1pPr>
              <a:defRPr/>
            </a:lvl1pPr>
          </a:lstStyle>
          <a:p>
            <a:fld id="{553BE7AF-ECC5-4D44-95C9-069B989CB4B7}" type="slidenum">
              <a:rPr lang="en-US" smtClean="0"/>
              <a:t>‹#›</a:t>
            </a:fld>
            <a:endParaRPr lang="en-US" dirty="0"/>
          </a:p>
        </p:txBody>
      </p:sp>
    </p:spTree>
    <p:extLst>
      <p:ext uri="{BB962C8B-B14F-4D97-AF65-F5344CB8AC3E}">
        <p14:creationId xmlns:p14="http://schemas.microsoft.com/office/powerpoint/2010/main" val="3839654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5588CFC2-4B58-41BA-A16C-B3A4921170FB}" type="datetimeFigureOut">
              <a:rPr lang="en-US" smtClean="0"/>
              <a:t>7/11/2022</a:t>
            </a:fld>
            <a:endParaRPr lang="en-US" dirty="0"/>
          </a:p>
        </p:txBody>
      </p:sp>
      <p:sp>
        <p:nvSpPr>
          <p:cNvPr id="5" name="Rectangle 6"/>
          <p:cNvSpPr>
            <a:spLocks noGrp="1" noChangeArrowheads="1"/>
          </p:cNvSpPr>
          <p:nvPr>
            <p:ph type="ftr" sz="quarter" idx="11"/>
          </p:nvPr>
        </p:nvSpPr>
        <p:spPr>
          <a:ln/>
        </p:spPr>
        <p:txBody>
          <a:bodyPr/>
          <a:lstStyle>
            <a:lvl1pPr>
              <a:defRPr/>
            </a:lvl1pPr>
          </a:lstStyle>
          <a:p>
            <a:endParaRPr lang="en-US" dirty="0"/>
          </a:p>
        </p:txBody>
      </p:sp>
      <p:sp>
        <p:nvSpPr>
          <p:cNvPr id="6" name="Rectangle 7"/>
          <p:cNvSpPr>
            <a:spLocks noGrp="1" noChangeArrowheads="1"/>
          </p:cNvSpPr>
          <p:nvPr>
            <p:ph type="sldNum" sz="quarter" idx="12"/>
          </p:nvPr>
        </p:nvSpPr>
        <p:spPr>
          <a:ln/>
        </p:spPr>
        <p:txBody>
          <a:bodyPr/>
          <a:lstStyle>
            <a:lvl1pPr>
              <a:defRPr/>
            </a:lvl1pPr>
          </a:lstStyle>
          <a:p>
            <a:fld id="{553BE7AF-ECC5-4D44-95C9-069B989CB4B7}" type="slidenum">
              <a:rPr lang="en-US" smtClean="0"/>
              <a:t>‹#›</a:t>
            </a:fld>
            <a:endParaRPr lang="en-US" dirty="0"/>
          </a:p>
        </p:txBody>
      </p:sp>
    </p:spTree>
    <p:extLst>
      <p:ext uri="{BB962C8B-B14F-4D97-AF65-F5344CB8AC3E}">
        <p14:creationId xmlns:p14="http://schemas.microsoft.com/office/powerpoint/2010/main" val="1462918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828800"/>
            <a:ext cx="7696200" cy="3657600"/>
          </a:xfrm>
        </p:spPr>
        <p:txBody>
          <a:bodyPr/>
          <a:lstStyle/>
          <a:p>
            <a:pPr lvl="0"/>
            <a:r>
              <a:rPr lang="en-US" noProof="0" dirty="0" smtClean="0"/>
              <a:t>Click icon to add SmartArt graphic</a:t>
            </a:r>
          </a:p>
        </p:txBody>
      </p:sp>
      <p:sp>
        <p:nvSpPr>
          <p:cNvPr id="4" name="Rectangle 5"/>
          <p:cNvSpPr>
            <a:spLocks noGrp="1" noChangeArrowheads="1"/>
          </p:cNvSpPr>
          <p:nvPr>
            <p:ph type="dt" sz="half" idx="10"/>
          </p:nvPr>
        </p:nvSpPr>
        <p:spPr>
          <a:ln/>
        </p:spPr>
        <p:txBody>
          <a:bodyPr/>
          <a:lstStyle>
            <a:lvl1pPr>
              <a:defRPr/>
            </a:lvl1pPr>
          </a:lstStyle>
          <a:p>
            <a:fld id="{5588CFC2-4B58-41BA-A16C-B3A4921170FB}" type="datetimeFigureOut">
              <a:rPr lang="en-US" smtClean="0"/>
              <a:t>7/11/2022</a:t>
            </a:fld>
            <a:endParaRPr lang="en-US" dirty="0"/>
          </a:p>
        </p:txBody>
      </p:sp>
      <p:sp>
        <p:nvSpPr>
          <p:cNvPr id="5" name="Rectangle 6"/>
          <p:cNvSpPr>
            <a:spLocks noGrp="1" noChangeArrowheads="1"/>
          </p:cNvSpPr>
          <p:nvPr>
            <p:ph type="ftr" sz="quarter" idx="11"/>
          </p:nvPr>
        </p:nvSpPr>
        <p:spPr>
          <a:ln/>
        </p:spPr>
        <p:txBody>
          <a:bodyPr/>
          <a:lstStyle>
            <a:lvl1pPr>
              <a:defRPr/>
            </a:lvl1pPr>
          </a:lstStyle>
          <a:p>
            <a:endParaRPr lang="en-US" dirty="0"/>
          </a:p>
        </p:txBody>
      </p:sp>
      <p:sp>
        <p:nvSpPr>
          <p:cNvPr id="6" name="Rectangle 7"/>
          <p:cNvSpPr>
            <a:spLocks noGrp="1" noChangeArrowheads="1"/>
          </p:cNvSpPr>
          <p:nvPr>
            <p:ph type="sldNum" sz="quarter" idx="12"/>
          </p:nvPr>
        </p:nvSpPr>
        <p:spPr>
          <a:ln/>
        </p:spPr>
        <p:txBody>
          <a:bodyPr/>
          <a:lstStyle>
            <a:lvl1pPr>
              <a:defRPr/>
            </a:lvl1pPr>
          </a:lstStyle>
          <a:p>
            <a:fld id="{553BE7AF-ECC5-4D44-95C9-069B989CB4B7}" type="slidenum">
              <a:rPr lang="en-US" smtClean="0"/>
              <a:t>‹#›</a:t>
            </a:fld>
            <a:endParaRPr lang="en-US" dirty="0"/>
          </a:p>
        </p:txBody>
      </p:sp>
    </p:spTree>
    <p:extLst>
      <p:ext uri="{BB962C8B-B14F-4D97-AF65-F5344CB8AC3E}">
        <p14:creationId xmlns:p14="http://schemas.microsoft.com/office/powerpoint/2010/main" val="3788774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828800"/>
            <a:ext cx="7696200" cy="3657600"/>
          </a:xfrm>
        </p:spPr>
        <p:txBody>
          <a:bodyPr/>
          <a:lstStyle/>
          <a:p>
            <a:pPr lvl="0"/>
            <a:r>
              <a:rPr lang="en-US" noProof="0" dirty="0" smtClean="0"/>
              <a:t>Click icon to add table</a:t>
            </a:r>
          </a:p>
        </p:txBody>
      </p:sp>
      <p:sp>
        <p:nvSpPr>
          <p:cNvPr id="4" name="Rectangle 5"/>
          <p:cNvSpPr>
            <a:spLocks noGrp="1" noChangeArrowheads="1"/>
          </p:cNvSpPr>
          <p:nvPr>
            <p:ph type="dt" sz="half" idx="10"/>
          </p:nvPr>
        </p:nvSpPr>
        <p:spPr>
          <a:ln/>
        </p:spPr>
        <p:txBody>
          <a:bodyPr/>
          <a:lstStyle>
            <a:lvl1pPr>
              <a:defRPr/>
            </a:lvl1pPr>
          </a:lstStyle>
          <a:p>
            <a:fld id="{5588CFC2-4B58-41BA-A16C-B3A4921170FB}" type="datetimeFigureOut">
              <a:rPr lang="en-US" smtClean="0"/>
              <a:t>7/11/2022</a:t>
            </a:fld>
            <a:endParaRPr lang="en-US" dirty="0"/>
          </a:p>
        </p:txBody>
      </p:sp>
      <p:sp>
        <p:nvSpPr>
          <p:cNvPr id="5" name="Rectangle 6"/>
          <p:cNvSpPr>
            <a:spLocks noGrp="1" noChangeArrowheads="1"/>
          </p:cNvSpPr>
          <p:nvPr>
            <p:ph type="ftr" sz="quarter" idx="11"/>
          </p:nvPr>
        </p:nvSpPr>
        <p:spPr>
          <a:ln/>
        </p:spPr>
        <p:txBody>
          <a:bodyPr/>
          <a:lstStyle>
            <a:lvl1pPr>
              <a:defRPr/>
            </a:lvl1pPr>
          </a:lstStyle>
          <a:p>
            <a:endParaRPr lang="en-US" dirty="0"/>
          </a:p>
        </p:txBody>
      </p:sp>
      <p:sp>
        <p:nvSpPr>
          <p:cNvPr id="6" name="Rectangle 7"/>
          <p:cNvSpPr>
            <a:spLocks noGrp="1" noChangeArrowheads="1"/>
          </p:cNvSpPr>
          <p:nvPr>
            <p:ph type="sldNum" sz="quarter" idx="12"/>
          </p:nvPr>
        </p:nvSpPr>
        <p:spPr>
          <a:ln/>
        </p:spPr>
        <p:txBody>
          <a:bodyPr/>
          <a:lstStyle>
            <a:lvl1pPr>
              <a:defRPr/>
            </a:lvl1pPr>
          </a:lstStyle>
          <a:p>
            <a:fld id="{553BE7AF-ECC5-4D44-95C9-069B989CB4B7}" type="slidenum">
              <a:rPr lang="en-US" smtClean="0"/>
              <a:t>‹#›</a:t>
            </a:fld>
            <a:endParaRPr lang="en-US" dirty="0"/>
          </a:p>
        </p:txBody>
      </p:sp>
    </p:spTree>
    <p:extLst>
      <p:ext uri="{BB962C8B-B14F-4D97-AF65-F5344CB8AC3E}">
        <p14:creationId xmlns:p14="http://schemas.microsoft.com/office/powerpoint/2010/main" val="1496159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22" name="Freeform 50"/>
          <p:cNvSpPr/>
          <p:nvPr>
            <p:custDataLst>
              <p:tags r:id="rId1"/>
            </p:custDataLst>
          </p:nvPr>
        </p:nvSpPr>
        <p:spPr>
          <a:xfrm>
            <a:off x="20638" y="12700"/>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Lst>
            <a:ahLst/>
            <a:cxnLst>
              <a:cxn ang="0">
                <a:pos x="T0" y="T1"/>
              </a:cxn>
              <a:cxn ang="0">
                <a:pos x="T2" y="T3"/>
              </a:cxn>
              <a:cxn ang="0">
                <a:pos x="T4" y="T5"/>
              </a:cxn>
              <a:cxn ang="0">
                <a:pos x="T6" y="T7"/>
              </a:cxn>
              <a:cxn ang="0">
                <a:pos x="T8" y="T9"/>
              </a:cxn>
              <a:cxn ang="0">
                <a:pos x="T10" y="T11"/>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3074" name="Rectangle 2"/>
          <p:cNvSpPr>
            <a:spLocks noGrp="1" noChangeArrowheads="1"/>
          </p:cNvSpPr>
          <p:nvPr>
            <p:ph type="ctrTitle"/>
            <p:custDataLst>
              <p:tags r:id="rId2"/>
            </p:custDataLst>
          </p:nvPr>
        </p:nvSpPr>
        <p:spPr>
          <a:xfrm>
            <a:off x="1371600" y="1511300"/>
            <a:ext cx="6400800" cy="2273300"/>
          </a:xfrm>
          <a:effectLst>
            <a:outerShdw blurRad="63500" dist="46662" dir="2115817" algn="ctr" rotWithShape="0">
              <a:schemeClr val="bg2">
                <a:alpha val="74998"/>
              </a:schemeClr>
            </a:outerShdw>
          </a:effectLst>
          <a:extLst>
            <a:ext uri="{909E8E84-426E-40DD-AFC4-6F175D3DCCD1}">
              <a14:hiddenFill xmlns:a14="http://schemas.microsoft.com/office/drawing/2010/main">
                <a:solidFill>
                  <a:srgbClr val="FF3300"/>
                </a:solidFill>
              </a14:hiddenFill>
            </a:ext>
          </a:extLst>
        </p:spPr>
        <p:txBody>
          <a:bodyPr/>
          <a:lstStyle>
            <a:defPPr>
              <a:defRPr kern="1200"/>
            </a:defPPr>
            <a:lvl1pPr>
              <a:defRPr>
                <a:solidFill>
                  <a:schemeClr val="tx2"/>
                </a:solidFill>
                <a:effectLst>
                  <a:outerShdw blurRad="38100" dist="38100" dir="2700000" algn="tl">
                    <a:srgbClr val="DDDDDD"/>
                  </a:outerShdw>
                </a:effectLst>
              </a:defRPr>
            </a:lvl1pPr>
          </a:lstStyle>
          <a:p>
            <a:pPr lvl="0"/>
            <a:r>
              <a:rPr lang="en-US" noProof="0" smtClean="0"/>
              <a:t>Click to edit Master title style</a:t>
            </a:r>
          </a:p>
        </p:txBody>
      </p:sp>
      <p:sp>
        <p:nvSpPr>
          <p:cNvPr id="3075" name="Rectangle 3"/>
          <p:cNvSpPr>
            <a:spLocks noGrp="1" noChangeArrowheads="1"/>
          </p:cNvSpPr>
          <p:nvPr>
            <p:ph type="subTitle" idx="1"/>
            <p:custDataLst>
              <p:tags r:id="rId3"/>
            </p:custDataLst>
          </p:nvPr>
        </p:nvSpPr>
        <p:spPr>
          <a:xfrm>
            <a:off x="1549400" y="4051300"/>
            <a:ext cx="6032500" cy="1003300"/>
          </a:xfrm>
        </p:spPr>
        <p:txBody>
          <a:bodyPr/>
          <a:lstStyle>
            <a:defPPr>
              <a:defRPr kern="1200"/>
            </a:defPPr>
            <a:lvl1pPr marL="0" indent="0" algn="ctr">
              <a:buFontTx/>
              <a:buNone/>
              <a:defRPr sz="2800">
                <a:effectLst>
                  <a:outerShdw blurRad="38100" dist="38100" dir="2700000" algn="tl">
                    <a:srgbClr val="DDDDDD"/>
                  </a:outerShdw>
                </a:effectLst>
              </a:defRPr>
            </a:lvl1pPr>
          </a:lstStyle>
          <a:p>
            <a:pPr lvl="0"/>
            <a:r>
              <a:rPr lang="en-US" noProof="0" smtClean="0"/>
              <a:t>Click to edit Master subtitle style</a:t>
            </a:r>
          </a:p>
        </p:txBody>
      </p:sp>
      <p:sp>
        <p:nvSpPr>
          <p:cNvPr id="3076" name="Rectangle 4"/>
          <p:cNvSpPr>
            <a:spLocks noGrp="1" noChangeArrowheads="1"/>
          </p:cNvSpPr>
          <p:nvPr>
            <p:ph type="dt" sz="half" idx="2"/>
            <p:custDataLst>
              <p:tags r:id="rId4"/>
            </p:custDataLst>
          </p:nvPr>
        </p:nvSpPr>
        <p:spPr>
          <a:xfrm>
            <a:off x="685800" y="6248400"/>
            <a:ext cx="1905000" cy="457200"/>
          </a:xfrm>
        </p:spPr>
        <p:txBody>
          <a:bodyPr/>
          <a:lstStyle>
            <a:defPPr>
              <a:defRPr kern="1200"/>
            </a:defPPr>
          </a:lstStyle>
          <a:p>
            <a:fld id="{07F5E1F4-AB0E-46BC-B54C-CC0E01084BEE}" type="datetimeFigureOut">
              <a:rPr lang="en-US" smtClean="0">
                <a:solidFill>
                  <a:srgbClr val="000000"/>
                </a:solidFill>
              </a:rPr>
              <a:pPr/>
              <a:t>7/11/2022</a:t>
            </a:fld>
            <a:endParaRPr lang="en-US">
              <a:solidFill>
                <a:srgbClr val="000000"/>
              </a:solidFill>
            </a:endParaRPr>
          </a:p>
        </p:txBody>
      </p:sp>
      <p:sp>
        <p:nvSpPr>
          <p:cNvPr id="3077" name="Rectangle 5"/>
          <p:cNvSpPr>
            <a:spLocks noGrp="1" noChangeArrowheads="1"/>
          </p:cNvSpPr>
          <p:nvPr>
            <p:ph type="ftr" sz="quarter" idx="3"/>
            <p:custDataLst>
              <p:tags r:id="rId5"/>
            </p:custDataLst>
          </p:nvPr>
        </p:nvSpPr>
        <p:spPr>
          <a:xfrm>
            <a:off x="3124200" y="6248400"/>
            <a:ext cx="2895600" cy="457200"/>
          </a:xfrm>
        </p:spPr>
        <p:txBody>
          <a:bodyPr/>
          <a:lstStyle>
            <a:defPPr>
              <a:defRPr kern="1200"/>
            </a:defPPr>
          </a:lstStyle>
          <a:p>
            <a:endParaRPr lang="en-US">
              <a:solidFill>
                <a:srgbClr val="000000"/>
              </a:solidFill>
            </a:endParaRPr>
          </a:p>
        </p:txBody>
      </p:sp>
      <p:sp>
        <p:nvSpPr>
          <p:cNvPr id="3078" name="Rectangle 6"/>
          <p:cNvSpPr>
            <a:spLocks noGrp="1" noChangeArrowheads="1"/>
          </p:cNvSpPr>
          <p:nvPr>
            <p:ph type="sldNum" sz="quarter" idx="4"/>
            <p:custDataLst>
              <p:tags r:id="rId6"/>
            </p:custDataLst>
          </p:nvPr>
        </p:nvSpPr>
        <p:spPr>
          <a:xfrm>
            <a:off x="6553200" y="6248400"/>
            <a:ext cx="1905000" cy="457200"/>
          </a:xfrm>
        </p:spPr>
        <p:txBody>
          <a:bodyPr/>
          <a:lstStyle>
            <a:defPPr>
              <a:defRPr kern="1200"/>
            </a:defPPr>
          </a:lstStyle>
          <a:p>
            <a:fld id="{C737205D-2209-4D7E-AB9C-F731F9BB2EFA}" type="slidenum">
              <a:rPr lang="en-US" smtClean="0">
                <a:solidFill>
                  <a:srgbClr val="000000"/>
                </a:solidFill>
              </a:rPr>
              <a:pPr/>
              <a:t>‹#›</a:t>
            </a:fld>
            <a:endParaRPr lang="en-US">
              <a:solidFill>
                <a:srgbClr val="000000"/>
              </a:solidFill>
            </a:endParaRPr>
          </a:p>
        </p:txBody>
      </p:sp>
      <p:grpSp>
        <p:nvGrpSpPr>
          <p:cNvPr id="3132" name="Group 60"/>
          <p:cNvGrpSpPr/>
          <p:nvPr>
            <p:custDataLst>
              <p:tags r:id="rId7"/>
            </p:custDataLst>
          </p:nvPr>
        </p:nvGrpSpPr>
        <p:grpSpPr>
          <a:xfrm>
            <a:off x="195263" y="234950"/>
            <a:ext cx="3787775" cy="1778000"/>
            <a:chOff x="123" y="148"/>
            <a:chExt cx="2386" cy="1120"/>
          </a:xfrm>
        </p:grpSpPr>
        <p:sp>
          <p:nvSpPr>
            <p:cNvPr id="3100" name="Freeform 28"/>
            <p:cNvSpPr/>
            <p:nvPr userDrawn="1">
              <p:custDataLst>
                <p:tags r:id="rId20"/>
              </p:custDataLst>
            </p:nvPr>
          </p:nvSpPr>
          <p:spPr>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2">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3101" name="Freeform 29"/>
            <p:cNvSpPr/>
            <p:nvPr userDrawn="1">
              <p:custDataLst>
                <p:tags r:id="rId21"/>
              </p:custDataLst>
            </p:nvPr>
          </p:nvSpPr>
          <p:spPr>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3102" name="Freeform 30"/>
            <p:cNvSpPr/>
            <p:nvPr userDrawn="1">
              <p:custDataLst>
                <p:tags r:id="rId22"/>
              </p:custDataLst>
            </p:nvPr>
          </p:nvSpPr>
          <p:spPr>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grpSp>
          <p:nvGrpSpPr>
            <p:cNvPr id="3129" name="Group 57"/>
            <p:cNvGrpSpPr/>
            <p:nvPr userDrawn="1">
              <p:custDataLst>
                <p:tags r:id="rId23"/>
              </p:custDataLst>
            </p:nvPr>
          </p:nvGrpSpPr>
          <p:grpSpPr>
            <a:xfrm>
              <a:off x="123" y="148"/>
              <a:ext cx="2386" cy="1081"/>
              <a:chOff x="123" y="148"/>
              <a:chExt cx="2386" cy="1081"/>
            </a:xfrm>
          </p:grpSpPr>
          <p:sp>
            <p:nvSpPr>
              <p:cNvPr id="3103" name="Freeform 31"/>
              <p:cNvSpPr/>
              <p:nvPr userDrawn="1">
                <p:custDataLst>
                  <p:tags r:id="rId24"/>
                </p:custDataLst>
              </p:nvPr>
            </p:nvSpPr>
            <p:spPr>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3104" name="Freeform 32"/>
              <p:cNvSpPr/>
              <p:nvPr userDrawn="1">
                <p:custDataLst>
                  <p:tags r:id="rId25"/>
                </p:custDataLst>
              </p:nvPr>
            </p:nvSpPr>
            <p:spPr>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3105" name="Freeform 33"/>
              <p:cNvSpPr/>
              <p:nvPr userDrawn="1">
                <p:custDataLst>
                  <p:tags r:id="rId26"/>
                </p:custDataLst>
              </p:nvPr>
            </p:nvSpPr>
            <p:spPr>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3106" name="Freeform 34"/>
              <p:cNvSpPr/>
              <p:nvPr userDrawn="1">
                <p:custDataLst>
                  <p:tags r:id="rId27"/>
                </p:custDataLst>
              </p:nvPr>
            </p:nvSpPr>
            <p:spPr>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3107" name="Freeform 35"/>
              <p:cNvSpPr/>
              <p:nvPr userDrawn="1">
                <p:custDataLst>
                  <p:tags r:id="rId28"/>
                </p:custDataLst>
              </p:nvPr>
            </p:nvSpPr>
            <p:spPr>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grpSp>
      </p:grpSp>
      <p:grpSp>
        <p:nvGrpSpPr>
          <p:cNvPr id="3131" name="Group 59"/>
          <p:cNvGrpSpPr/>
          <p:nvPr>
            <p:custDataLst>
              <p:tags r:id="rId8"/>
            </p:custDataLst>
          </p:nvPr>
        </p:nvGrpSpPr>
        <p:grpSpPr>
          <a:xfrm>
            <a:off x="7915275" y="4368800"/>
            <a:ext cx="742950" cy="1058863"/>
            <a:chOff x="4986" y="2752"/>
            <a:chExt cx="468" cy="667"/>
          </a:xfrm>
        </p:grpSpPr>
        <p:sp>
          <p:nvSpPr>
            <p:cNvPr id="3109" name="Freeform 37"/>
            <p:cNvSpPr/>
            <p:nvPr userDrawn="1">
              <p:custDataLst>
                <p:tags r:id="rId11"/>
              </p:custDataLst>
            </p:nvPr>
          </p:nvSpPr>
          <p:spPr>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2">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3110" name="Freeform 38"/>
            <p:cNvSpPr/>
            <p:nvPr userDrawn="1">
              <p:custDataLst>
                <p:tags r:id="rId12"/>
              </p:custDataLst>
            </p:nvPr>
          </p:nvSpPr>
          <p:spPr>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3111" name="Freeform 39"/>
            <p:cNvSpPr/>
            <p:nvPr userDrawn="1">
              <p:custDataLst>
                <p:tags r:id="rId13"/>
              </p:custDataLst>
            </p:nvPr>
          </p:nvSpPr>
          <p:spPr>
            <a:xfrm rot="7320404">
              <a:off x="5000" y="2912"/>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grpSp>
          <p:nvGrpSpPr>
            <p:cNvPr id="3130" name="Group 58"/>
            <p:cNvGrpSpPr/>
            <p:nvPr userDrawn="1">
              <p:custDataLst>
                <p:tags r:id="rId14"/>
              </p:custDataLst>
            </p:nvPr>
          </p:nvGrpSpPr>
          <p:grpSpPr>
            <a:xfrm>
              <a:off x="4986" y="2752"/>
              <a:ext cx="468" cy="667"/>
              <a:chOff x="4986" y="2752"/>
              <a:chExt cx="468" cy="667"/>
            </a:xfrm>
          </p:grpSpPr>
          <p:sp>
            <p:nvSpPr>
              <p:cNvPr id="3112" name="Freeform 40"/>
              <p:cNvSpPr/>
              <p:nvPr userDrawn="1">
                <p:custDataLst>
                  <p:tags r:id="rId15"/>
                </p:custDataLst>
              </p:nvPr>
            </p:nvSpPr>
            <p:spPr>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3113" name="Freeform 41"/>
              <p:cNvSpPr/>
              <p:nvPr userDrawn="1">
                <p:custDataLst>
                  <p:tags r:id="rId16"/>
                </p:custDataLst>
              </p:nvPr>
            </p:nvSpPr>
            <p:spPr>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3114" name="Freeform 42"/>
              <p:cNvSpPr/>
              <p:nvPr userDrawn="1">
                <p:custDataLst>
                  <p:tags r:id="rId17"/>
                </p:custDataLst>
              </p:nvPr>
            </p:nvSpPr>
            <p:spPr>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3115" name="Freeform 43"/>
              <p:cNvSpPr/>
              <p:nvPr userDrawn="1">
                <p:custDataLst>
                  <p:tags r:id="rId18"/>
                </p:custDataLst>
              </p:nvPr>
            </p:nvSpPr>
            <p:spPr>
              <a:xfrm rot="7320404">
                <a:off x="5363" y="2874"/>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3116" name="Freeform 44"/>
              <p:cNvSpPr/>
              <p:nvPr userDrawn="1">
                <p:custDataLst>
                  <p:tags r:id="rId19"/>
                </p:custDataLst>
              </p:nvPr>
            </p:nvSpPr>
            <p:spPr>
              <a:xfrm rot="7320404">
                <a:off x="5136"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grpSp>
      </p:grpSp>
      <p:sp>
        <p:nvSpPr>
          <p:cNvPr id="3117" name="Freeform 45"/>
          <p:cNvSpPr/>
          <p:nvPr>
            <p:custDataLst>
              <p:tags r:id="rId9"/>
            </p:custDataLst>
          </p:nvPr>
        </p:nvSpPr>
        <p:spPr>
          <a:xfrm>
            <a:off x="901700" y="5054600"/>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Lst>
            <a:ahLst/>
            <a:cxnLst>
              <a:cxn ang="0">
                <a:pos x="T0" y="T1"/>
              </a:cxn>
              <a:cxn ang="0">
                <a:pos x="T2" y="T3"/>
              </a:cxn>
              <a:cxn ang="0">
                <a:pos x="T4" y="T5"/>
              </a:cxn>
              <a:cxn ang="0">
                <a:pos x="T6" y="T7"/>
              </a:cxn>
              <a:cxn ang="0">
                <a:pos x="T8" y="T9"/>
              </a:cxn>
              <a:cxn ang="0">
                <a:pos x="T10" y="T11"/>
              </a:cxn>
              <a:cxn ang="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kern="1200"/>
            </a:defPPr>
          </a:lstStyle>
          <a:p>
            <a:endParaRPr lang="en-US">
              <a:solidFill>
                <a:srgbClr val="000000"/>
              </a:solidFill>
            </a:endParaRPr>
          </a:p>
        </p:txBody>
      </p:sp>
      <p:sp>
        <p:nvSpPr>
          <p:cNvPr id="3121" name="Freeform 49"/>
          <p:cNvSpPr/>
          <p:nvPr>
            <p:custDataLst>
              <p:tags r:id="rId10"/>
            </p:custDataLst>
          </p:nvPr>
        </p:nvSpPr>
        <p:spPr>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Lst>
            <a:ahLst/>
            <a:cxnLst>
              <a:cxn ang="0">
                <a:pos x="T0" y="T1"/>
              </a:cxn>
              <a:cxn ang="0">
                <a:pos x="T2" y="T3"/>
              </a:cxn>
              <a:cxn ang="0">
                <a:pos x="T4" y="T5"/>
              </a:cxn>
              <a:cxn ang="0">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kern="1200"/>
            </a:defPPr>
          </a:lstStyle>
          <a:p>
            <a:endParaRPr lang="en-US">
              <a:solidFill>
                <a:srgbClr val="000000"/>
              </a:solidFill>
            </a:endParaRPr>
          </a:p>
        </p:txBody>
      </p:sp>
    </p:spTree>
    <p:extLst>
      <p:ext uri="{BB962C8B-B14F-4D97-AF65-F5344CB8AC3E}">
        <p14:creationId xmlns:p14="http://schemas.microsoft.com/office/powerpoint/2010/main" val="186830283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defPPr>
              <a:defRPr kern="1200"/>
            </a:defP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defPPr>
              <a:defRPr kern="1200"/>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defPPr>
              <a:defRPr kern="1200"/>
            </a:defPPr>
          </a:lstStyle>
          <a:p>
            <a:fld id="{07F5E1F4-AB0E-46BC-B54C-CC0E01084BEE}" type="datetimeFigureOut">
              <a:rPr lang="en-US" smtClean="0">
                <a:solidFill>
                  <a:srgbClr val="000000"/>
                </a:solidFill>
              </a:rPr>
              <a:pPr/>
              <a:t>7/11/2022</a:t>
            </a:fld>
            <a:endParaRPr lang="en-US">
              <a:solidFill>
                <a:srgbClr val="000000"/>
              </a:solidFill>
            </a:endParaRPr>
          </a:p>
        </p:txBody>
      </p:sp>
      <p:sp>
        <p:nvSpPr>
          <p:cNvPr id="5" name="Footer Placeholder 4"/>
          <p:cNvSpPr>
            <a:spLocks noGrp="1"/>
          </p:cNvSpPr>
          <p:nvPr>
            <p:ph type="ftr" sz="quarter" idx="11"/>
            <p:custDataLst>
              <p:tags r:id="rId4"/>
            </p:custDataLst>
          </p:nvPr>
        </p:nvSpPr>
        <p:spPr/>
        <p:txBody>
          <a:bodyPr/>
          <a:lstStyle>
            <a:defPPr>
              <a:defRPr kern="1200"/>
            </a:defPPr>
          </a:lstStyle>
          <a:p>
            <a:endParaRPr lang="en-US">
              <a:solidFill>
                <a:srgbClr val="000000"/>
              </a:solidFill>
            </a:endParaRPr>
          </a:p>
        </p:txBody>
      </p:sp>
      <p:sp>
        <p:nvSpPr>
          <p:cNvPr id="6" name="Slide Number Placeholder 5"/>
          <p:cNvSpPr>
            <a:spLocks noGrp="1"/>
          </p:cNvSpPr>
          <p:nvPr>
            <p:ph type="sldNum" sz="quarter" idx="12"/>
            <p:custDataLst>
              <p:tags r:id="rId5"/>
            </p:custDataLst>
          </p:nvPr>
        </p:nvSpPr>
        <p:spPr/>
        <p:txBody>
          <a:bodyPr/>
          <a:lstStyle>
            <a:defPPr>
              <a:defRPr kern="1200"/>
            </a:defPPr>
          </a:lstStyle>
          <a:p>
            <a:fld id="{C737205D-2209-4D7E-AB9C-F731F9BB2EF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056814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4406900"/>
            <a:ext cx="7772400" cy="1362075"/>
          </a:xfrm>
        </p:spPr>
        <p:txBody>
          <a:bodyPr anchor="t"/>
          <a:lstStyle>
            <a:defPPr>
              <a:defRPr kern="1200"/>
            </a:defPPr>
            <a:lvl1pPr algn="l">
              <a:defRPr sz="4000" b="1" cap="all"/>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722313" y="2906713"/>
            <a:ext cx="7772400" cy="1500187"/>
          </a:xfrm>
        </p:spPr>
        <p:txBody>
          <a:bodyPr anchor="b"/>
          <a:lstStyle>
            <a:defPPr>
              <a:defRPr kern="1200"/>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custDataLst>
              <p:tags r:id="rId3"/>
            </p:custDataLst>
          </p:nvPr>
        </p:nvSpPr>
        <p:spPr/>
        <p:txBody>
          <a:bodyPr/>
          <a:lstStyle>
            <a:defPPr>
              <a:defRPr kern="1200"/>
            </a:defPPr>
          </a:lstStyle>
          <a:p>
            <a:fld id="{07F5E1F4-AB0E-46BC-B54C-CC0E01084BEE}" type="datetimeFigureOut">
              <a:rPr lang="en-US" smtClean="0">
                <a:solidFill>
                  <a:srgbClr val="000000"/>
                </a:solidFill>
              </a:rPr>
              <a:pPr/>
              <a:t>7/11/2022</a:t>
            </a:fld>
            <a:endParaRPr lang="en-US">
              <a:solidFill>
                <a:srgbClr val="000000"/>
              </a:solidFill>
            </a:endParaRPr>
          </a:p>
        </p:txBody>
      </p:sp>
      <p:sp>
        <p:nvSpPr>
          <p:cNvPr id="5" name="Footer Placeholder 4"/>
          <p:cNvSpPr>
            <a:spLocks noGrp="1"/>
          </p:cNvSpPr>
          <p:nvPr>
            <p:ph type="ftr" sz="quarter" idx="11"/>
            <p:custDataLst>
              <p:tags r:id="rId4"/>
            </p:custDataLst>
          </p:nvPr>
        </p:nvSpPr>
        <p:spPr/>
        <p:txBody>
          <a:bodyPr/>
          <a:lstStyle>
            <a:defPPr>
              <a:defRPr kern="1200"/>
            </a:defPPr>
          </a:lstStyle>
          <a:p>
            <a:endParaRPr lang="en-US">
              <a:solidFill>
                <a:srgbClr val="000000"/>
              </a:solidFill>
            </a:endParaRPr>
          </a:p>
        </p:txBody>
      </p:sp>
      <p:sp>
        <p:nvSpPr>
          <p:cNvPr id="6" name="Slide Number Placeholder 5"/>
          <p:cNvSpPr>
            <a:spLocks noGrp="1"/>
          </p:cNvSpPr>
          <p:nvPr>
            <p:ph type="sldNum" sz="quarter" idx="12"/>
            <p:custDataLst>
              <p:tags r:id="rId5"/>
            </p:custDataLst>
          </p:nvPr>
        </p:nvSpPr>
        <p:spPr/>
        <p:txBody>
          <a:bodyPr/>
          <a:lstStyle>
            <a:defPPr>
              <a:defRPr kern="1200"/>
            </a:defPPr>
          </a:lstStyle>
          <a:p>
            <a:fld id="{C737205D-2209-4D7E-AB9C-F731F9BB2EF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8971262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defPPr>
              <a:defRPr kern="1200"/>
            </a:defP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685800" y="1828800"/>
            <a:ext cx="3771900" cy="3657600"/>
          </a:xfrm>
        </p:spPr>
        <p:txBody>
          <a:bodyPr/>
          <a:lstStyle>
            <a:defPPr>
              <a:defRPr kern="1200"/>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4610100" y="1828800"/>
            <a:ext cx="3771900" cy="3657600"/>
          </a:xfrm>
        </p:spPr>
        <p:txBody>
          <a:bodyPr/>
          <a:lstStyle>
            <a:defPPr>
              <a:defRPr kern="1200"/>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4"/>
            </p:custDataLst>
          </p:nvPr>
        </p:nvSpPr>
        <p:spPr/>
        <p:txBody>
          <a:bodyPr/>
          <a:lstStyle>
            <a:defPPr>
              <a:defRPr kern="1200"/>
            </a:defPPr>
          </a:lstStyle>
          <a:p>
            <a:fld id="{07F5E1F4-AB0E-46BC-B54C-CC0E01084BEE}" type="datetimeFigureOut">
              <a:rPr lang="en-US" smtClean="0">
                <a:solidFill>
                  <a:srgbClr val="000000"/>
                </a:solidFill>
              </a:rPr>
              <a:pPr/>
              <a:t>7/11/2022</a:t>
            </a:fld>
            <a:endParaRPr lang="en-US">
              <a:solidFill>
                <a:srgbClr val="000000"/>
              </a:solidFill>
            </a:endParaRPr>
          </a:p>
        </p:txBody>
      </p:sp>
      <p:sp>
        <p:nvSpPr>
          <p:cNvPr id="6" name="Footer Placeholder 5"/>
          <p:cNvSpPr>
            <a:spLocks noGrp="1"/>
          </p:cNvSpPr>
          <p:nvPr>
            <p:ph type="ftr" sz="quarter" idx="11"/>
            <p:custDataLst>
              <p:tags r:id="rId5"/>
            </p:custDataLst>
          </p:nvPr>
        </p:nvSpPr>
        <p:spPr/>
        <p:txBody>
          <a:bodyPr/>
          <a:lstStyle>
            <a:defPPr>
              <a:defRPr kern="1200"/>
            </a:defPPr>
          </a:lstStyle>
          <a:p>
            <a:endParaRPr lang="en-US">
              <a:solidFill>
                <a:srgbClr val="000000"/>
              </a:solidFill>
            </a:endParaRPr>
          </a:p>
        </p:txBody>
      </p:sp>
      <p:sp>
        <p:nvSpPr>
          <p:cNvPr id="7" name="Slide Number Placeholder 6"/>
          <p:cNvSpPr>
            <a:spLocks noGrp="1"/>
          </p:cNvSpPr>
          <p:nvPr>
            <p:ph type="sldNum" sz="quarter" idx="12"/>
            <p:custDataLst>
              <p:tags r:id="rId6"/>
            </p:custDataLst>
          </p:nvPr>
        </p:nvSpPr>
        <p:spPr/>
        <p:txBody>
          <a:bodyPr/>
          <a:lstStyle>
            <a:defPPr>
              <a:defRPr kern="1200"/>
            </a:defPPr>
          </a:lstStyle>
          <a:p>
            <a:fld id="{C737205D-2209-4D7E-AB9C-F731F9BB2EF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176520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p:spPr>
        <p:txBody>
          <a:bodyPr/>
          <a:lstStyle>
            <a:defPPr>
              <a:defRPr kern="1200"/>
            </a:def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457200" y="1535113"/>
            <a:ext cx="4040188" cy="639762"/>
          </a:xfrm>
        </p:spPr>
        <p:txBody>
          <a:bodyPr anchor="b"/>
          <a:lstStyle>
            <a:defPPr>
              <a:defRPr kern="1200"/>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custDataLst>
              <p:tags r:id="rId3"/>
            </p:custDataLst>
          </p:nvPr>
        </p:nvSpPr>
        <p:spPr>
          <a:xfrm>
            <a:off x="457200" y="2174875"/>
            <a:ext cx="4040188" cy="3951288"/>
          </a:xfrm>
        </p:spPr>
        <p:txBody>
          <a:bodyPr/>
          <a:lstStyle>
            <a:defPPr>
              <a:defRPr kern="1200"/>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custDataLst>
              <p:tags r:id="rId4"/>
            </p:custDataLst>
          </p:nvPr>
        </p:nvSpPr>
        <p:spPr>
          <a:xfrm>
            <a:off x="4645025" y="1535113"/>
            <a:ext cx="4041775" cy="639762"/>
          </a:xfrm>
        </p:spPr>
        <p:txBody>
          <a:bodyPr anchor="b"/>
          <a:lstStyle>
            <a:defPPr>
              <a:defRPr kern="1200"/>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4645025" y="2174875"/>
            <a:ext cx="4041775" cy="3951288"/>
          </a:xfrm>
        </p:spPr>
        <p:txBody>
          <a:bodyPr/>
          <a:lstStyle>
            <a:defPPr>
              <a:defRPr kern="1200"/>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6"/>
            </p:custDataLst>
          </p:nvPr>
        </p:nvSpPr>
        <p:spPr/>
        <p:txBody>
          <a:bodyPr/>
          <a:lstStyle>
            <a:defPPr>
              <a:defRPr kern="1200"/>
            </a:defPPr>
          </a:lstStyle>
          <a:p>
            <a:fld id="{07F5E1F4-AB0E-46BC-B54C-CC0E01084BEE}" type="datetimeFigureOut">
              <a:rPr lang="en-US" smtClean="0">
                <a:solidFill>
                  <a:srgbClr val="000000"/>
                </a:solidFill>
              </a:rPr>
              <a:pPr/>
              <a:t>7/11/2022</a:t>
            </a:fld>
            <a:endParaRPr lang="en-US">
              <a:solidFill>
                <a:srgbClr val="000000"/>
              </a:solidFill>
            </a:endParaRPr>
          </a:p>
        </p:txBody>
      </p:sp>
      <p:sp>
        <p:nvSpPr>
          <p:cNvPr id="8" name="Footer Placeholder 7"/>
          <p:cNvSpPr>
            <a:spLocks noGrp="1"/>
          </p:cNvSpPr>
          <p:nvPr>
            <p:ph type="ftr" sz="quarter" idx="11"/>
            <p:custDataLst>
              <p:tags r:id="rId7"/>
            </p:custDataLst>
          </p:nvPr>
        </p:nvSpPr>
        <p:spPr/>
        <p:txBody>
          <a:bodyPr/>
          <a:lstStyle>
            <a:defPPr>
              <a:defRPr kern="1200"/>
            </a:defPPr>
          </a:lstStyle>
          <a:p>
            <a:endParaRPr lang="en-US">
              <a:solidFill>
                <a:srgbClr val="000000"/>
              </a:solidFill>
            </a:endParaRPr>
          </a:p>
        </p:txBody>
      </p:sp>
      <p:sp>
        <p:nvSpPr>
          <p:cNvPr id="9" name="Slide Number Placeholder 8"/>
          <p:cNvSpPr>
            <a:spLocks noGrp="1"/>
          </p:cNvSpPr>
          <p:nvPr>
            <p:ph type="sldNum" sz="quarter" idx="12"/>
            <p:custDataLst>
              <p:tags r:id="rId8"/>
            </p:custDataLst>
          </p:nvPr>
        </p:nvSpPr>
        <p:spPr/>
        <p:txBody>
          <a:bodyPr/>
          <a:lstStyle>
            <a:defPPr>
              <a:defRPr kern="1200"/>
            </a:defPPr>
          </a:lstStyle>
          <a:p>
            <a:fld id="{C737205D-2209-4D7E-AB9C-F731F9BB2EF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566221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defPPr>
              <a:defRPr kern="1200"/>
            </a:defP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defPPr>
              <a:defRPr kern="1200"/>
            </a:defPPr>
          </a:lstStyle>
          <a:p>
            <a:fld id="{07F5E1F4-AB0E-46BC-B54C-CC0E01084BEE}" type="datetimeFigureOut">
              <a:rPr lang="en-US" smtClean="0">
                <a:solidFill>
                  <a:srgbClr val="000000"/>
                </a:solidFill>
              </a:rPr>
              <a:pPr/>
              <a:t>7/11/2022</a:t>
            </a:fld>
            <a:endParaRPr lang="en-US">
              <a:solidFill>
                <a:srgbClr val="000000"/>
              </a:solidFill>
            </a:endParaRPr>
          </a:p>
        </p:txBody>
      </p:sp>
      <p:sp>
        <p:nvSpPr>
          <p:cNvPr id="4" name="Footer Placeholder 3"/>
          <p:cNvSpPr>
            <a:spLocks noGrp="1"/>
          </p:cNvSpPr>
          <p:nvPr>
            <p:ph type="ftr" sz="quarter" idx="11"/>
            <p:custDataLst>
              <p:tags r:id="rId3"/>
            </p:custDataLst>
          </p:nvPr>
        </p:nvSpPr>
        <p:spPr/>
        <p:txBody>
          <a:bodyPr/>
          <a:lstStyle>
            <a:defPPr>
              <a:defRPr kern="1200"/>
            </a:defPPr>
          </a:lstStyle>
          <a:p>
            <a:endParaRPr lang="en-US">
              <a:solidFill>
                <a:srgbClr val="000000"/>
              </a:solidFill>
            </a:endParaRPr>
          </a:p>
        </p:txBody>
      </p:sp>
      <p:sp>
        <p:nvSpPr>
          <p:cNvPr id="5" name="Slide Number Placeholder 4"/>
          <p:cNvSpPr>
            <a:spLocks noGrp="1"/>
          </p:cNvSpPr>
          <p:nvPr>
            <p:ph type="sldNum" sz="quarter" idx="12"/>
            <p:custDataLst>
              <p:tags r:id="rId4"/>
            </p:custDataLst>
          </p:nvPr>
        </p:nvSpPr>
        <p:spPr/>
        <p:txBody>
          <a:bodyPr/>
          <a:lstStyle>
            <a:defPPr>
              <a:defRPr kern="1200"/>
            </a:defPPr>
          </a:lstStyle>
          <a:p>
            <a:fld id="{C737205D-2209-4D7E-AB9C-F731F9BB2EF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275886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5588CFC2-4B58-41BA-A16C-B3A4921170FB}" type="datetimeFigureOut">
              <a:rPr lang="en-US" smtClean="0"/>
              <a:t>7/11/2022</a:t>
            </a:fld>
            <a:endParaRPr lang="en-US" dirty="0"/>
          </a:p>
        </p:txBody>
      </p:sp>
      <p:sp>
        <p:nvSpPr>
          <p:cNvPr id="5" name="Rectangle 6"/>
          <p:cNvSpPr>
            <a:spLocks noGrp="1" noChangeArrowheads="1"/>
          </p:cNvSpPr>
          <p:nvPr>
            <p:ph type="ftr" sz="quarter" idx="11"/>
          </p:nvPr>
        </p:nvSpPr>
        <p:spPr>
          <a:ln/>
        </p:spPr>
        <p:txBody>
          <a:bodyPr/>
          <a:lstStyle>
            <a:lvl1pPr>
              <a:defRPr/>
            </a:lvl1pPr>
          </a:lstStyle>
          <a:p>
            <a:endParaRPr lang="en-US" dirty="0"/>
          </a:p>
        </p:txBody>
      </p:sp>
      <p:sp>
        <p:nvSpPr>
          <p:cNvPr id="6" name="Rectangle 7"/>
          <p:cNvSpPr>
            <a:spLocks noGrp="1" noChangeArrowheads="1"/>
          </p:cNvSpPr>
          <p:nvPr>
            <p:ph type="sldNum" sz="quarter" idx="12"/>
          </p:nvPr>
        </p:nvSpPr>
        <p:spPr>
          <a:ln/>
        </p:spPr>
        <p:txBody>
          <a:bodyPr/>
          <a:lstStyle>
            <a:lvl1pPr>
              <a:defRPr/>
            </a:lvl1pPr>
          </a:lstStyle>
          <a:p>
            <a:fld id="{553BE7AF-ECC5-4D44-95C9-069B989CB4B7}" type="slidenum">
              <a:rPr lang="en-US" smtClean="0"/>
              <a:t>‹#›</a:t>
            </a:fld>
            <a:endParaRPr lang="en-US" dirty="0"/>
          </a:p>
        </p:txBody>
      </p:sp>
    </p:spTree>
    <p:extLst>
      <p:ext uri="{BB962C8B-B14F-4D97-AF65-F5344CB8AC3E}">
        <p14:creationId xmlns:p14="http://schemas.microsoft.com/office/powerpoint/2010/main" val="3461368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defPPr>
              <a:defRPr kern="1200"/>
            </a:defPPr>
          </a:lstStyle>
          <a:p>
            <a:fld id="{07F5E1F4-AB0E-46BC-B54C-CC0E01084BEE}" type="datetimeFigureOut">
              <a:rPr lang="en-US" smtClean="0">
                <a:solidFill>
                  <a:srgbClr val="000000"/>
                </a:solidFill>
              </a:rPr>
              <a:pPr/>
              <a:t>7/11/2022</a:t>
            </a:fld>
            <a:endParaRPr lang="en-US">
              <a:solidFill>
                <a:srgbClr val="000000"/>
              </a:solidFill>
            </a:endParaRPr>
          </a:p>
        </p:txBody>
      </p:sp>
      <p:sp>
        <p:nvSpPr>
          <p:cNvPr id="3" name="Footer Placeholder 2"/>
          <p:cNvSpPr>
            <a:spLocks noGrp="1"/>
          </p:cNvSpPr>
          <p:nvPr>
            <p:ph type="ftr" sz="quarter" idx="11"/>
            <p:custDataLst>
              <p:tags r:id="rId2"/>
            </p:custDataLst>
          </p:nvPr>
        </p:nvSpPr>
        <p:spPr/>
        <p:txBody>
          <a:bodyPr/>
          <a:lstStyle>
            <a:defPPr>
              <a:defRPr kern="1200"/>
            </a:defPPr>
          </a:lstStyle>
          <a:p>
            <a:endParaRPr lang="en-US">
              <a:solidFill>
                <a:srgbClr val="000000"/>
              </a:solidFill>
            </a:endParaRPr>
          </a:p>
        </p:txBody>
      </p:sp>
      <p:sp>
        <p:nvSpPr>
          <p:cNvPr id="4" name="Slide Number Placeholder 3"/>
          <p:cNvSpPr>
            <a:spLocks noGrp="1"/>
          </p:cNvSpPr>
          <p:nvPr>
            <p:ph type="sldNum" sz="quarter" idx="12"/>
            <p:custDataLst>
              <p:tags r:id="rId3"/>
            </p:custDataLst>
          </p:nvPr>
        </p:nvSpPr>
        <p:spPr/>
        <p:txBody>
          <a:bodyPr/>
          <a:lstStyle>
            <a:defPPr>
              <a:defRPr kern="1200"/>
            </a:defPPr>
          </a:lstStyle>
          <a:p>
            <a:fld id="{C737205D-2209-4D7E-AB9C-F731F9BB2EF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940819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lstStyle>
            <a:defPPr>
              <a:defRPr kern="1200"/>
            </a:defPPr>
            <a:lvl1pPr algn="l">
              <a:defRPr sz="2000" b="1"/>
            </a:lvl1pPr>
          </a:lstStyle>
          <a:p>
            <a:r>
              <a:rPr lang="en-US" smtClean="0"/>
              <a:t>Click to edit Master title style</a:t>
            </a:r>
            <a:endParaRPr lang="en-US"/>
          </a:p>
        </p:txBody>
      </p:sp>
      <p:sp>
        <p:nvSpPr>
          <p:cNvPr id="3" name="Content Placeholder 2"/>
          <p:cNvSpPr>
            <a:spLocks noGrp="1"/>
          </p:cNvSpPr>
          <p:nvPr>
            <p:ph idx="1"/>
            <p:custDataLst>
              <p:tags r:id="rId2"/>
            </p:custDataLst>
          </p:nvPr>
        </p:nvSpPr>
        <p:spPr>
          <a:xfrm>
            <a:off x="3575050" y="273050"/>
            <a:ext cx="5111750" cy="5853113"/>
          </a:xfrm>
        </p:spPr>
        <p:txBody>
          <a:bodyPr/>
          <a:lstStyle>
            <a:defPPr>
              <a:defRPr kern="1200"/>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custDataLst>
              <p:tags r:id="rId3"/>
            </p:custDataLst>
          </p:nvPr>
        </p:nvSpPr>
        <p:spPr>
          <a:xfrm>
            <a:off x="457200" y="1435100"/>
            <a:ext cx="3008313" cy="4691063"/>
          </a:xfrm>
        </p:spPr>
        <p:txBody>
          <a:bodyPr/>
          <a:lstStyle>
            <a:defPPr>
              <a:defRPr kern="1200"/>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defPPr>
              <a:defRPr kern="1200"/>
            </a:defPPr>
          </a:lstStyle>
          <a:p>
            <a:fld id="{07F5E1F4-AB0E-46BC-B54C-CC0E01084BEE}" type="datetimeFigureOut">
              <a:rPr lang="en-US" smtClean="0">
                <a:solidFill>
                  <a:srgbClr val="000000"/>
                </a:solidFill>
              </a:rPr>
              <a:pPr/>
              <a:t>7/11/2022</a:t>
            </a:fld>
            <a:endParaRPr lang="en-US">
              <a:solidFill>
                <a:srgbClr val="000000"/>
              </a:solidFill>
            </a:endParaRPr>
          </a:p>
        </p:txBody>
      </p:sp>
      <p:sp>
        <p:nvSpPr>
          <p:cNvPr id="6" name="Footer Placeholder 5"/>
          <p:cNvSpPr>
            <a:spLocks noGrp="1"/>
          </p:cNvSpPr>
          <p:nvPr>
            <p:ph type="ftr" sz="quarter" idx="11"/>
            <p:custDataLst>
              <p:tags r:id="rId5"/>
            </p:custDataLst>
          </p:nvPr>
        </p:nvSpPr>
        <p:spPr/>
        <p:txBody>
          <a:bodyPr/>
          <a:lstStyle>
            <a:defPPr>
              <a:defRPr kern="1200"/>
            </a:defPPr>
          </a:lstStyle>
          <a:p>
            <a:endParaRPr lang="en-US">
              <a:solidFill>
                <a:srgbClr val="000000"/>
              </a:solidFill>
            </a:endParaRPr>
          </a:p>
        </p:txBody>
      </p:sp>
      <p:sp>
        <p:nvSpPr>
          <p:cNvPr id="7" name="Slide Number Placeholder 6"/>
          <p:cNvSpPr>
            <a:spLocks noGrp="1"/>
          </p:cNvSpPr>
          <p:nvPr>
            <p:ph type="sldNum" sz="quarter" idx="12"/>
            <p:custDataLst>
              <p:tags r:id="rId6"/>
            </p:custDataLst>
          </p:nvPr>
        </p:nvSpPr>
        <p:spPr/>
        <p:txBody>
          <a:bodyPr/>
          <a:lstStyle>
            <a:defPPr>
              <a:defRPr kern="1200"/>
            </a:defPPr>
          </a:lstStyle>
          <a:p>
            <a:fld id="{C737205D-2209-4D7E-AB9C-F731F9BB2EF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455173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lstStyle>
            <a:defPPr>
              <a:defRPr kern="1200"/>
            </a:defPPr>
            <a:lvl1pPr algn="l">
              <a:defRPr sz="2000" b="1"/>
            </a:lvl1pPr>
          </a:lstStyle>
          <a:p>
            <a:r>
              <a:rPr lang="en-US" smtClean="0"/>
              <a:t>Click to edit Master title style</a:t>
            </a:r>
            <a:endParaRPr lang="en-US"/>
          </a:p>
        </p:txBody>
      </p:sp>
      <p:sp>
        <p:nvSpPr>
          <p:cNvPr id="3" name="Picture Placeholder 2"/>
          <p:cNvSpPr>
            <a:spLocks noGrp="1"/>
          </p:cNvSpPr>
          <p:nvPr>
            <p:ph type="pic" idx="1"/>
            <p:custDataLst>
              <p:tags r:id="rId2"/>
            </p:custDataLst>
          </p:nvPr>
        </p:nvSpPr>
        <p:spPr>
          <a:xfrm>
            <a:off x="1792288" y="612775"/>
            <a:ext cx="5486400" cy="4114800"/>
          </a:xfrm>
        </p:spPr>
        <p:txBody>
          <a:bodyPr/>
          <a:lstStyle>
            <a:defPPr>
              <a:defRPr kern="1200"/>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custDataLst>
              <p:tags r:id="rId3"/>
            </p:custDataLst>
          </p:nvPr>
        </p:nvSpPr>
        <p:spPr>
          <a:xfrm>
            <a:off x="1792288" y="5367338"/>
            <a:ext cx="5486400" cy="804862"/>
          </a:xfrm>
        </p:spPr>
        <p:txBody>
          <a:bodyPr/>
          <a:lstStyle>
            <a:defPPr>
              <a:defRPr kern="1200"/>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defPPr>
              <a:defRPr kern="1200"/>
            </a:defPPr>
          </a:lstStyle>
          <a:p>
            <a:fld id="{07F5E1F4-AB0E-46BC-B54C-CC0E01084BEE}" type="datetimeFigureOut">
              <a:rPr lang="en-US" smtClean="0">
                <a:solidFill>
                  <a:srgbClr val="000000"/>
                </a:solidFill>
              </a:rPr>
              <a:pPr/>
              <a:t>7/11/2022</a:t>
            </a:fld>
            <a:endParaRPr lang="en-US">
              <a:solidFill>
                <a:srgbClr val="000000"/>
              </a:solidFill>
            </a:endParaRPr>
          </a:p>
        </p:txBody>
      </p:sp>
      <p:sp>
        <p:nvSpPr>
          <p:cNvPr id="6" name="Footer Placeholder 5"/>
          <p:cNvSpPr>
            <a:spLocks noGrp="1"/>
          </p:cNvSpPr>
          <p:nvPr>
            <p:ph type="ftr" sz="quarter" idx="11"/>
            <p:custDataLst>
              <p:tags r:id="rId5"/>
            </p:custDataLst>
          </p:nvPr>
        </p:nvSpPr>
        <p:spPr/>
        <p:txBody>
          <a:bodyPr/>
          <a:lstStyle>
            <a:defPPr>
              <a:defRPr kern="1200"/>
            </a:defPPr>
          </a:lstStyle>
          <a:p>
            <a:endParaRPr lang="en-US">
              <a:solidFill>
                <a:srgbClr val="000000"/>
              </a:solidFill>
            </a:endParaRPr>
          </a:p>
        </p:txBody>
      </p:sp>
      <p:sp>
        <p:nvSpPr>
          <p:cNvPr id="7" name="Slide Number Placeholder 6"/>
          <p:cNvSpPr>
            <a:spLocks noGrp="1"/>
          </p:cNvSpPr>
          <p:nvPr>
            <p:ph type="sldNum" sz="quarter" idx="12"/>
            <p:custDataLst>
              <p:tags r:id="rId6"/>
            </p:custDataLst>
          </p:nvPr>
        </p:nvSpPr>
        <p:spPr/>
        <p:txBody>
          <a:bodyPr/>
          <a:lstStyle>
            <a:defPPr>
              <a:defRPr kern="1200"/>
            </a:defPPr>
          </a:lstStyle>
          <a:p>
            <a:fld id="{C737205D-2209-4D7E-AB9C-F731F9BB2EF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87142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defPPr>
              <a:defRPr kern="1200"/>
            </a:defPPr>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p:txBody>
          <a:bodyPr vert="eaVert"/>
          <a:lstStyle>
            <a:defPPr>
              <a:defRPr kern="1200"/>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defPPr>
              <a:defRPr kern="1200"/>
            </a:defPPr>
          </a:lstStyle>
          <a:p>
            <a:fld id="{07F5E1F4-AB0E-46BC-B54C-CC0E01084BEE}" type="datetimeFigureOut">
              <a:rPr lang="en-US" smtClean="0">
                <a:solidFill>
                  <a:srgbClr val="000000"/>
                </a:solidFill>
              </a:rPr>
              <a:pPr/>
              <a:t>7/11/2022</a:t>
            </a:fld>
            <a:endParaRPr lang="en-US">
              <a:solidFill>
                <a:srgbClr val="000000"/>
              </a:solidFill>
            </a:endParaRPr>
          </a:p>
        </p:txBody>
      </p:sp>
      <p:sp>
        <p:nvSpPr>
          <p:cNvPr id="5" name="Footer Placeholder 4"/>
          <p:cNvSpPr>
            <a:spLocks noGrp="1"/>
          </p:cNvSpPr>
          <p:nvPr>
            <p:ph type="ftr" sz="quarter" idx="11"/>
            <p:custDataLst>
              <p:tags r:id="rId4"/>
            </p:custDataLst>
          </p:nvPr>
        </p:nvSpPr>
        <p:spPr/>
        <p:txBody>
          <a:bodyPr/>
          <a:lstStyle>
            <a:defPPr>
              <a:defRPr kern="1200"/>
            </a:defPPr>
          </a:lstStyle>
          <a:p>
            <a:endParaRPr lang="en-US">
              <a:solidFill>
                <a:srgbClr val="000000"/>
              </a:solidFill>
            </a:endParaRPr>
          </a:p>
        </p:txBody>
      </p:sp>
      <p:sp>
        <p:nvSpPr>
          <p:cNvPr id="6" name="Slide Number Placeholder 5"/>
          <p:cNvSpPr>
            <a:spLocks noGrp="1"/>
          </p:cNvSpPr>
          <p:nvPr>
            <p:ph type="sldNum" sz="quarter" idx="12"/>
            <p:custDataLst>
              <p:tags r:id="rId5"/>
            </p:custDataLst>
          </p:nvPr>
        </p:nvSpPr>
        <p:spPr/>
        <p:txBody>
          <a:bodyPr/>
          <a:lstStyle>
            <a:defPPr>
              <a:defRPr kern="1200"/>
            </a:defPPr>
          </a:lstStyle>
          <a:p>
            <a:fld id="{C737205D-2209-4D7E-AB9C-F731F9BB2EF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975899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457950" y="152400"/>
            <a:ext cx="1924050" cy="5334000"/>
          </a:xfrm>
        </p:spPr>
        <p:txBody>
          <a:bodyPr vert="eaVert"/>
          <a:lstStyle>
            <a:defPPr>
              <a:defRPr kern="1200"/>
            </a:defPPr>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a:xfrm>
            <a:off x="685800" y="152400"/>
            <a:ext cx="5619750" cy="5334000"/>
          </a:xfrm>
        </p:spPr>
        <p:txBody>
          <a:bodyPr vert="eaVert"/>
          <a:lstStyle>
            <a:defPPr>
              <a:defRPr kern="1200"/>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defPPr>
              <a:defRPr kern="1200"/>
            </a:defPPr>
          </a:lstStyle>
          <a:p>
            <a:fld id="{07F5E1F4-AB0E-46BC-B54C-CC0E01084BEE}" type="datetimeFigureOut">
              <a:rPr lang="en-US" smtClean="0">
                <a:solidFill>
                  <a:srgbClr val="000000"/>
                </a:solidFill>
              </a:rPr>
              <a:pPr/>
              <a:t>7/11/2022</a:t>
            </a:fld>
            <a:endParaRPr lang="en-US">
              <a:solidFill>
                <a:srgbClr val="000000"/>
              </a:solidFill>
            </a:endParaRPr>
          </a:p>
        </p:txBody>
      </p:sp>
      <p:sp>
        <p:nvSpPr>
          <p:cNvPr id="5" name="Footer Placeholder 4"/>
          <p:cNvSpPr>
            <a:spLocks noGrp="1"/>
          </p:cNvSpPr>
          <p:nvPr>
            <p:ph type="ftr" sz="quarter" idx="11"/>
            <p:custDataLst>
              <p:tags r:id="rId4"/>
            </p:custDataLst>
          </p:nvPr>
        </p:nvSpPr>
        <p:spPr/>
        <p:txBody>
          <a:bodyPr/>
          <a:lstStyle>
            <a:defPPr>
              <a:defRPr kern="1200"/>
            </a:defPPr>
          </a:lstStyle>
          <a:p>
            <a:endParaRPr lang="en-US">
              <a:solidFill>
                <a:srgbClr val="000000"/>
              </a:solidFill>
            </a:endParaRPr>
          </a:p>
        </p:txBody>
      </p:sp>
      <p:sp>
        <p:nvSpPr>
          <p:cNvPr id="6" name="Slide Number Placeholder 5"/>
          <p:cNvSpPr>
            <a:spLocks noGrp="1"/>
          </p:cNvSpPr>
          <p:nvPr>
            <p:ph type="sldNum" sz="quarter" idx="12"/>
            <p:custDataLst>
              <p:tags r:id="rId5"/>
            </p:custDataLst>
          </p:nvPr>
        </p:nvSpPr>
        <p:spPr/>
        <p:txBody>
          <a:bodyPr/>
          <a:lstStyle>
            <a:defPPr>
              <a:defRPr kern="1200"/>
            </a:defPPr>
          </a:lstStyle>
          <a:p>
            <a:fld id="{C737205D-2209-4D7E-AB9C-F731F9BB2EF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3109126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2147483647 w 794"/>
                <a:gd name="T1" fmla="*/ 2147483647 h 414"/>
                <a:gd name="T2" fmla="*/ 2147483647 w 794"/>
                <a:gd name="T3" fmla="*/ 2147483647 h 414"/>
                <a:gd name="T4" fmla="*/ 2147483647 w 794"/>
                <a:gd name="T5" fmla="*/ 2147483647 h 414"/>
                <a:gd name="T6" fmla="*/ 2147483647 w 794"/>
                <a:gd name="T7" fmla="*/ 0 h 414"/>
                <a:gd name="T8" fmla="*/ 2147483647 w 794"/>
                <a:gd name="T9" fmla="*/ 518952979 h 414"/>
                <a:gd name="T10" fmla="*/ 0 w 794"/>
                <a:gd name="T11" fmla="*/ 2147483647 h 414"/>
                <a:gd name="T12" fmla="*/ 2147483647 w 794"/>
                <a:gd name="T13" fmla="*/ 2147483647 h 414"/>
                <a:gd name="T14" fmla="*/ 2147483647 w 794"/>
                <a:gd name="T15" fmla="*/ 2147483647 h 414"/>
                <a:gd name="T16" fmla="*/ 2147483647 w 794"/>
                <a:gd name="T17" fmla="*/ 2147483647 h 414"/>
                <a:gd name="T18" fmla="*/ 2147483647 w 794"/>
                <a:gd name="T19" fmla="*/ 2147483647 h 414"/>
                <a:gd name="T20" fmla="*/ 2147483647 w 794"/>
                <a:gd name="T21" fmla="*/ 2147483647 h 414"/>
                <a:gd name="T22" fmla="*/ 2147483647 w 794"/>
                <a:gd name="T23" fmla="*/ 2147483647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 name="Freeform 10"/>
            <p:cNvSpPr>
              <a:spLocks/>
            </p:cNvSpPr>
            <p:nvPr userDrawn="1"/>
          </p:nvSpPr>
          <p:spPr bwMode="auto">
            <a:xfrm>
              <a:off x="166" y="261"/>
              <a:ext cx="2244" cy="1007"/>
            </a:xfrm>
            <a:custGeom>
              <a:avLst/>
              <a:gdLst>
                <a:gd name="T0" fmla="*/ 100110 w 1586"/>
                <a:gd name="T1" fmla="*/ 0 h 821"/>
                <a:gd name="T2" fmla="*/ 972344 w 1586"/>
                <a:gd name="T3" fmla="*/ 25127 h 821"/>
                <a:gd name="T4" fmla="*/ 1043149 w 1586"/>
                <a:gd name="T5" fmla="*/ 30890 h 821"/>
                <a:gd name="T6" fmla="*/ 1158727 w 1586"/>
                <a:gd name="T7" fmla="*/ 38341 h 821"/>
                <a:gd name="T8" fmla="*/ 1143397 w 1586"/>
                <a:gd name="T9" fmla="*/ 39750 h 821"/>
                <a:gd name="T10" fmla="*/ 986047 w 1586"/>
                <a:gd name="T11" fmla="*/ 38099 h 821"/>
                <a:gd name="T12" fmla="*/ 836341 w 1586"/>
                <a:gd name="T13" fmla="*/ 39268 h 821"/>
                <a:gd name="T14" fmla="*/ 30243 w 1586"/>
                <a:gd name="T15" fmla="*/ 14468 h 821"/>
                <a:gd name="T16" fmla="*/ 0 w 1586"/>
                <a:gd name="T17" fmla="*/ 7265 h 821"/>
                <a:gd name="T18" fmla="*/ 33535 w 1586"/>
                <a:gd name="T19" fmla="*/ 1532 h 821"/>
                <a:gd name="T20" fmla="*/ 100110 w 1586"/>
                <a:gd name="T21" fmla="*/ 0 h 821"/>
                <a:gd name="T22" fmla="*/ 10011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 name="Freeform 11"/>
            <p:cNvSpPr>
              <a:spLocks/>
            </p:cNvSpPr>
            <p:nvPr userDrawn="1"/>
          </p:nvSpPr>
          <p:spPr bwMode="auto">
            <a:xfrm>
              <a:off x="474" y="344"/>
              <a:ext cx="1488" cy="919"/>
            </a:xfrm>
            <a:custGeom>
              <a:avLst/>
              <a:gdLst>
                <a:gd name="T0" fmla="*/ 0 w 1049"/>
                <a:gd name="T1" fmla="*/ 16653 h 747"/>
                <a:gd name="T2" fmla="*/ 706950 w 1049"/>
                <a:gd name="T3" fmla="*/ 38309 h 747"/>
                <a:gd name="T4" fmla="*/ 720100 w 1049"/>
                <a:gd name="T5" fmla="*/ 27389 h 747"/>
                <a:gd name="T6" fmla="*/ 804429 w 1049"/>
                <a:gd name="T7" fmla="*/ 21651 h 747"/>
                <a:gd name="T8" fmla="*/ 59804 w 1049"/>
                <a:gd name="T9" fmla="*/ 0 h 747"/>
                <a:gd name="T10" fmla="*/ 0 w 1049"/>
                <a:gd name="T11" fmla="*/ 6487 h 747"/>
                <a:gd name="T12" fmla="*/ 0 w 1049"/>
                <a:gd name="T13" fmla="*/ 16653 h 747"/>
                <a:gd name="T14" fmla="*/ 0 w 1049"/>
                <a:gd name="T15" fmla="*/ 16653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78570 w 150"/>
                  <a:gd name="T1" fmla="*/ 0 h 173"/>
                  <a:gd name="T2" fmla="*/ 28920 w 150"/>
                  <a:gd name="T3" fmla="*/ 3777 h 173"/>
                  <a:gd name="T4" fmla="*/ 0 w 150"/>
                  <a:gd name="T5" fmla="*/ 9853 h 173"/>
                  <a:gd name="T6" fmla="*/ 57169 w 150"/>
                  <a:gd name="T7" fmla="*/ 9106 h 173"/>
                  <a:gd name="T8" fmla="*/ 73645 w 150"/>
                  <a:gd name="T9" fmla="*/ 4811 h 173"/>
                  <a:gd name="T10" fmla="*/ 107460 w 150"/>
                  <a:gd name="T11" fmla="*/ 1528 h 173"/>
                  <a:gd name="T12" fmla="*/ 78570 w 150"/>
                  <a:gd name="T13" fmla="*/ 0 h 173"/>
                  <a:gd name="T14" fmla="*/ 7857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11" name="Freeform 14"/>
              <p:cNvSpPr>
                <a:spLocks/>
              </p:cNvSpPr>
              <p:nvPr userDrawn="1"/>
            </p:nvSpPr>
            <p:spPr bwMode="auto">
              <a:xfrm>
                <a:off x="123" y="148"/>
                <a:ext cx="2386" cy="1081"/>
              </a:xfrm>
              <a:custGeom>
                <a:avLst/>
                <a:gdLst>
                  <a:gd name="T0" fmla="*/ 116993 w 1684"/>
                  <a:gd name="T1" fmla="*/ 0 h 880"/>
                  <a:gd name="T2" fmla="*/ 47301 w 1684"/>
                  <a:gd name="T3" fmla="*/ 2594 h 880"/>
                  <a:gd name="T4" fmla="*/ 0 w 1684"/>
                  <a:gd name="T5" fmla="*/ 10370 h 880"/>
                  <a:gd name="T6" fmla="*/ 50453 w 1684"/>
                  <a:gd name="T7" fmla="*/ 17884 h 880"/>
                  <a:gd name="T8" fmla="*/ 886790 w 1684"/>
                  <a:gd name="T9" fmla="*/ 43204 h 880"/>
                  <a:gd name="T10" fmla="*/ 1066954 w 1684"/>
                  <a:gd name="T11" fmla="*/ 41627 h 880"/>
                  <a:gd name="T12" fmla="*/ 1212945 w 1684"/>
                  <a:gd name="T13" fmla="*/ 43855 h 880"/>
                  <a:gd name="T14" fmla="*/ 1263600 w 1684"/>
                  <a:gd name="T15" fmla="*/ 40315 h 880"/>
                  <a:gd name="T16" fmla="*/ 1126905 w 1684"/>
                  <a:gd name="T17" fmla="*/ 33079 h 880"/>
                  <a:gd name="T18" fmla="*/ 1071364 w 1684"/>
                  <a:gd name="T19" fmla="*/ 25542 h 880"/>
                  <a:gd name="T20" fmla="*/ 1027530 w 1684"/>
                  <a:gd name="T21" fmla="*/ 26267 h 880"/>
                  <a:gd name="T22" fmla="*/ 1079610 w 1684"/>
                  <a:gd name="T23" fmla="*/ 33079 h 880"/>
                  <a:gd name="T24" fmla="*/ 1184027 w 1684"/>
                  <a:gd name="T25" fmla="*/ 40343 h 880"/>
                  <a:gd name="T26" fmla="*/ 1060338 w 1684"/>
                  <a:gd name="T27" fmla="*/ 39228 h 880"/>
                  <a:gd name="T28" fmla="*/ 914497 w 1684"/>
                  <a:gd name="T29" fmla="*/ 40524 h 880"/>
                  <a:gd name="T30" fmla="*/ 941488 w 1684"/>
                  <a:gd name="T31" fmla="*/ 32371 h 880"/>
                  <a:gd name="T32" fmla="*/ 1004020 w 1684"/>
                  <a:gd name="T33" fmla="*/ 26816 h 880"/>
                  <a:gd name="T34" fmla="*/ 930816 w 1684"/>
                  <a:gd name="T35" fmla="*/ 27509 h 880"/>
                  <a:gd name="T36" fmla="*/ 874064 w 1684"/>
                  <a:gd name="T37" fmla="*/ 32819 h 880"/>
                  <a:gd name="T38" fmla="*/ 854776 w 1684"/>
                  <a:gd name="T39" fmla="*/ 39434 h 880"/>
                  <a:gd name="T40" fmla="*/ 80379 w 1684"/>
                  <a:gd name="T41" fmla="*/ 15445 h 880"/>
                  <a:gd name="T42" fmla="*/ 59846 w 1684"/>
                  <a:gd name="T43" fmla="*/ 10698 h 880"/>
                  <a:gd name="T44" fmla="*/ 77245 w 1684"/>
                  <a:gd name="T45" fmla="*/ 4764 h 880"/>
                  <a:gd name="T46" fmla="*/ 162561 w 1684"/>
                  <a:gd name="T47" fmla="*/ 0 h 880"/>
                  <a:gd name="T48" fmla="*/ 116993 w 1684"/>
                  <a:gd name="T49" fmla="*/ 0 h 880"/>
                  <a:gd name="T50" fmla="*/ 116993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12" name="Freeform 15"/>
              <p:cNvSpPr>
                <a:spLocks/>
              </p:cNvSpPr>
              <p:nvPr userDrawn="1"/>
            </p:nvSpPr>
            <p:spPr bwMode="auto">
              <a:xfrm>
                <a:off x="324" y="158"/>
                <a:ext cx="1686" cy="614"/>
              </a:xfrm>
              <a:custGeom>
                <a:avLst/>
                <a:gdLst>
                  <a:gd name="T0" fmla="*/ 75077 w 1190"/>
                  <a:gd name="T1" fmla="*/ 0 h 500"/>
                  <a:gd name="T2" fmla="*/ 892356 w 1190"/>
                  <a:gd name="T3" fmla="*/ 24262 h 500"/>
                  <a:gd name="T4" fmla="*/ 806319 w 1190"/>
                  <a:gd name="T5" fmla="*/ 24754 h 500"/>
                  <a:gd name="T6" fmla="*/ 0 w 1190"/>
                  <a:gd name="T7" fmla="*/ 1335 h 500"/>
                  <a:gd name="T8" fmla="*/ 75077 w 1190"/>
                  <a:gd name="T9" fmla="*/ 0 h 500"/>
                  <a:gd name="T10" fmla="*/ 75077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13" name="Freeform 16"/>
              <p:cNvSpPr>
                <a:spLocks/>
              </p:cNvSpPr>
              <p:nvPr userDrawn="1"/>
            </p:nvSpPr>
            <p:spPr bwMode="auto">
              <a:xfrm>
                <a:off x="409" y="251"/>
                <a:ext cx="227" cy="410"/>
              </a:xfrm>
              <a:custGeom>
                <a:avLst/>
                <a:gdLst>
                  <a:gd name="T0" fmla="*/ 89447 w 160"/>
                  <a:gd name="T1" fmla="*/ 0 h 335"/>
                  <a:gd name="T2" fmla="*/ 14647 w 160"/>
                  <a:gd name="T3" fmla="*/ 4953 h 335"/>
                  <a:gd name="T4" fmla="*/ 0 w 160"/>
                  <a:gd name="T5" fmla="*/ 10670 h 335"/>
                  <a:gd name="T6" fmla="*/ 25668 w 160"/>
                  <a:gd name="T7" fmla="*/ 14585 h 335"/>
                  <a:gd name="T8" fmla="*/ 72122 w 160"/>
                  <a:gd name="T9" fmla="*/ 15551 h 335"/>
                  <a:gd name="T10" fmla="*/ 58556 w 160"/>
                  <a:gd name="T11" fmla="*/ 7123 h 335"/>
                  <a:gd name="T12" fmla="*/ 123040 w 160"/>
                  <a:gd name="T13" fmla="*/ 811 h 335"/>
                  <a:gd name="T14" fmla="*/ 89447 w 160"/>
                  <a:gd name="T15" fmla="*/ 0 h 335"/>
                  <a:gd name="T16" fmla="*/ 89447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14" name="Freeform 17"/>
              <p:cNvSpPr>
                <a:spLocks/>
              </p:cNvSpPr>
              <p:nvPr userDrawn="1"/>
            </p:nvSpPr>
            <p:spPr bwMode="auto">
              <a:xfrm>
                <a:off x="846" y="536"/>
                <a:ext cx="691" cy="364"/>
              </a:xfrm>
              <a:custGeom>
                <a:avLst/>
                <a:gdLst>
                  <a:gd name="T0" fmla="*/ 10219 w 489"/>
                  <a:gd name="T1" fmla="*/ 1749 h 296"/>
                  <a:gd name="T2" fmla="*/ 113891 w 489"/>
                  <a:gd name="T3" fmla="*/ 3376 h 296"/>
                  <a:gd name="T4" fmla="*/ 231098 w 489"/>
                  <a:gd name="T5" fmla="*/ 6980 h 296"/>
                  <a:gd name="T6" fmla="*/ 313858 w 489"/>
                  <a:gd name="T7" fmla="*/ 12380 h 296"/>
                  <a:gd name="T8" fmla="*/ 232497 w 489"/>
                  <a:gd name="T9" fmla="*/ 11706 h 296"/>
                  <a:gd name="T10" fmla="*/ 98861 w 489"/>
                  <a:gd name="T11" fmla="*/ 7439 h 296"/>
                  <a:gd name="T12" fmla="*/ 35576 w 489"/>
                  <a:gd name="T13" fmla="*/ 4069 h 296"/>
                  <a:gd name="T14" fmla="*/ 76093 w 489"/>
                  <a:gd name="T15" fmla="*/ 8292 h 296"/>
                  <a:gd name="T16" fmla="*/ 193943 w 489"/>
                  <a:gd name="T17" fmla="*/ 13724 h 296"/>
                  <a:gd name="T18" fmla="*/ 332193 w 489"/>
                  <a:gd name="T19" fmla="*/ 15099 h 296"/>
                  <a:gd name="T20" fmla="*/ 348667 w 489"/>
                  <a:gd name="T21" fmla="*/ 11397 h 296"/>
                  <a:gd name="T22" fmla="*/ 281021 w 489"/>
                  <a:gd name="T23" fmla="*/ 6129 h 296"/>
                  <a:gd name="T24" fmla="*/ 121093 w 489"/>
                  <a:gd name="T25" fmla="*/ 883 h 296"/>
                  <a:gd name="T26" fmla="*/ 0 w 489"/>
                  <a:gd name="T27" fmla="*/ 0 h 296"/>
                  <a:gd name="T28" fmla="*/ 10219 w 489"/>
                  <a:gd name="T29" fmla="*/ 1749 h 296"/>
                  <a:gd name="T30" fmla="*/ 10219 w 489"/>
                  <a:gd name="T31" fmla="*/ 1749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10 w 794"/>
                <a:gd name="T1" fmla="*/ 1 h 414"/>
                <a:gd name="T2" fmla="*/ 8 w 794"/>
                <a:gd name="T3" fmla="*/ 1 h 414"/>
                <a:gd name="T4" fmla="*/ 6 w 794"/>
                <a:gd name="T5" fmla="*/ 1 h 414"/>
                <a:gd name="T6" fmla="*/ 2 w 794"/>
                <a:gd name="T7" fmla="*/ 0 h 414"/>
                <a:gd name="T8" fmla="*/ 2 w 794"/>
                <a:gd name="T9" fmla="*/ 1 h 414"/>
                <a:gd name="T10" fmla="*/ 0 w 794"/>
                <a:gd name="T11" fmla="*/ 1 h 414"/>
                <a:gd name="T12" fmla="*/ 2 w 794"/>
                <a:gd name="T13" fmla="*/ 1 h 414"/>
                <a:gd name="T14" fmla="*/ 6 w 794"/>
                <a:gd name="T15" fmla="*/ 1 h 414"/>
                <a:gd name="T16" fmla="*/ 8 w 794"/>
                <a:gd name="T17" fmla="*/ 1 h 414"/>
                <a:gd name="T18" fmla="*/ 10 w 794"/>
                <a:gd name="T19" fmla="*/ 1 h 414"/>
                <a:gd name="T20" fmla="*/ 10 w 794"/>
                <a:gd name="T21" fmla="*/ 1 h 414"/>
                <a:gd name="T22" fmla="*/ 10 w 794"/>
                <a:gd name="T23" fmla="*/ 1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17" name="Freeform 20"/>
            <p:cNvSpPr>
              <a:spLocks/>
            </p:cNvSpPr>
            <p:nvPr userDrawn="1"/>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18" name="Freeform 21"/>
            <p:cNvSpPr>
              <a:spLocks/>
            </p:cNvSpPr>
            <p:nvPr userDrawn="1"/>
          </p:nvSpPr>
          <p:spPr bwMode="auto">
            <a:xfrm rot="7320404">
              <a:off x="5000" y="2912"/>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21" name="Freeform 24"/>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22" name="Freeform 25"/>
              <p:cNvSpPr>
                <a:spLocks/>
              </p:cNvSpPr>
              <p:nvPr userDrawn="1"/>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23" name="Freeform 26"/>
              <p:cNvSpPr>
                <a:spLocks/>
              </p:cNvSpPr>
              <p:nvPr userDrawn="1"/>
            </p:nvSpPr>
            <p:spPr bwMode="auto">
              <a:xfrm rot="7320404">
                <a:off x="5363" y="2874"/>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24" name="Freeform 27"/>
              <p:cNvSpPr>
                <a:spLocks/>
              </p:cNvSpPr>
              <p:nvPr userDrawn="1"/>
            </p:nvSpPr>
            <p:spPr bwMode="auto">
              <a:xfrm rot="7320404">
                <a:off x="5136"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grpSp>
      </p:grpSp>
      <p:sp>
        <p:nvSpPr>
          <p:cNvPr id="25" name="Freeform 28"/>
          <p:cNvSpPr>
            <a:spLocks/>
          </p:cNvSpPr>
          <p:nvPr/>
        </p:nvSpPr>
        <p:spPr bwMode="auto">
          <a:xfrm>
            <a:off x="901700" y="5054600"/>
            <a:ext cx="6807200" cy="72866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26" name="Freeform 29"/>
          <p:cNvSpPr>
            <a:spLocks/>
          </p:cNvSpPr>
          <p:nvPr/>
        </p:nvSpPr>
        <p:spPr bwMode="auto">
          <a:xfrm>
            <a:off x="4076700" y="1930400"/>
            <a:ext cx="889000" cy="381000"/>
          </a:xfrm>
          <a:custGeom>
            <a:avLst/>
            <a:gdLst>
              <a:gd name="T0" fmla="*/ 0 w 560"/>
              <a:gd name="T1" fmla="*/ 2147483647 h 240"/>
              <a:gd name="T2" fmla="*/ 2147483647 w 560"/>
              <a:gd name="T3" fmla="*/ 2147483647 h 240"/>
              <a:gd name="T4" fmla="*/ 2147483647 w 560"/>
              <a:gd name="T5" fmla="*/ 2147483647 h 240"/>
              <a:gd name="T6" fmla="*/ 2147483647 w 560"/>
              <a:gd name="T7" fmla="*/ 2147483647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94211"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en-US" noProof="0" smtClean="0"/>
              <a:t>Click to edit Master title style</a:t>
            </a:r>
          </a:p>
        </p:txBody>
      </p:sp>
      <p:sp>
        <p:nvSpPr>
          <p:cNvPr id="94212"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noProof="0" smtClean="0"/>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D6C1119C-8E15-4BC9-B6D3-C3989F9BFF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7743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337E80A-3CF8-4522-AE21-695CB0ADB7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4822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1600CDC-3242-4F4E-848F-BC3C5CE5DA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82854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2CB4634A-B586-43EE-A584-8083DAF74F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7952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B4AE1AA7-34DE-447E-AB30-CAFC3911DD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148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5588CFC2-4B58-41BA-A16C-B3A4921170FB}" type="datetimeFigureOut">
              <a:rPr lang="en-US" smtClean="0"/>
              <a:t>7/11/2022</a:t>
            </a:fld>
            <a:endParaRPr lang="en-US" dirty="0"/>
          </a:p>
        </p:txBody>
      </p:sp>
      <p:sp>
        <p:nvSpPr>
          <p:cNvPr id="5" name="Rectangle 6"/>
          <p:cNvSpPr>
            <a:spLocks noGrp="1" noChangeArrowheads="1"/>
          </p:cNvSpPr>
          <p:nvPr>
            <p:ph type="ftr" sz="quarter" idx="11"/>
          </p:nvPr>
        </p:nvSpPr>
        <p:spPr>
          <a:ln/>
        </p:spPr>
        <p:txBody>
          <a:bodyPr/>
          <a:lstStyle>
            <a:lvl1pPr>
              <a:defRPr/>
            </a:lvl1pPr>
          </a:lstStyle>
          <a:p>
            <a:endParaRPr lang="en-US" dirty="0"/>
          </a:p>
        </p:txBody>
      </p:sp>
      <p:sp>
        <p:nvSpPr>
          <p:cNvPr id="6" name="Rectangle 7"/>
          <p:cNvSpPr>
            <a:spLocks noGrp="1" noChangeArrowheads="1"/>
          </p:cNvSpPr>
          <p:nvPr>
            <p:ph type="sldNum" sz="quarter" idx="12"/>
          </p:nvPr>
        </p:nvSpPr>
        <p:spPr>
          <a:ln/>
        </p:spPr>
        <p:txBody>
          <a:bodyPr/>
          <a:lstStyle>
            <a:lvl1pPr>
              <a:defRPr/>
            </a:lvl1pPr>
          </a:lstStyle>
          <a:p>
            <a:fld id="{553BE7AF-ECC5-4D44-95C9-069B989CB4B7}" type="slidenum">
              <a:rPr lang="en-US" smtClean="0"/>
              <a:t>‹#›</a:t>
            </a:fld>
            <a:endParaRPr lang="en-US" dirty="0"/>
          </a:p>
        </p:txBody>
      </p:sp>
    </p:spTree>
    <p:extLst>
      <p:ext uri="{BB962C8B-B14F-4D97-AF65-F5344CB8AC3E}">
        <p14:creationId xmlns:p14="http://schemas.microsoft.com/office/powerpoint/2010/main" val="8024491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27DBCBD8-62A2-4A1F-AC52-E878AEF9CB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2276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CB2E7F5-DC28-4AF2-9EE0-C6AF6B7CCB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05134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2D71F547-3B22-41CB-BC5C-897BA63FD0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9076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FB227449-B52A-42B9-A177-A804B64361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1005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17989DD-6C11-48D6-AF18-0526535C95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6917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A1C886E-B1F0-4A37-B8B6-8CECF2BCA8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9314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828800"/>
            <a:ext cx="7696200" cy="3657600"/>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FECC1B7-4EAE-473B-9514-E74AFECC72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620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5C31915C-B35C-425B-BEA9-74A2C701CB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47892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10100" y="1828800"/>
            <a:ext cx="3771900" cy="3657600"/>
          </a:xfrm>
        </p:spPr>
        <p:txBody>
          <a:bodyPr/>
          <a:lstStyle/>
          <a:p>
            <a:pPr lvl="0"/>
            <a:endParaRPr lang="en-US"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7903D5E-062F-431C-8781-C178EBAE4C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65336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22" name="Freeform 50"/>
          <p:cNvSpPr/>
          <p:nvPr>
            <p:custDataLst>
              <p:tags r:id="rId1"/>
            </p:custDataLst>
          </p:nvPr>
        </p:nvSpPr>
        <p:spPr>
          <a:xfrm>
            <a:off x="20638" y="12700"/>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Lst>
            <a:ahLst/>
            <a:cxnLst>
              <a:cxn ang="0">
                <a:pos x="T0" y="T1"/>
              </a:cxn>
              <a:cxn ang="0">
                <a:pos x="T2" y="T3"/>
              </a:cxn>
              <a:cxn ang="0">
                <a:pos x="T4" y="T5"/>
              </a:cxn>
              <a:cxn ang="0">
                <a:pos x="T6" y="T7"/>
              </a:cxn>
              <a:cxn ang="0">
                <a:pos x="T8" y="T9"/>
              </a:cxn>
              <a:cxn ang="0">
                <a:pos x="T10" y="T11"/>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3074" name="Rectangle 2"/>
          <p:cNvSpPr>
            <a:spLocks noGrp="1" noChangeArrowheads="1"/>
          </p:cNvSpPr>
          <p:nvPr>
            <p:ph type="ctrTitle"/>
            <p:custDataLst>
              <p:tags r:id="rId2"/>
            </p:custDataLst>
          </p:nvPr>
        </p:nvSpPr>
        <p:spPr>
          <a:xfrm>
            <a:off x="1371600" y="1511300"/>
            <a:ext cx="6400800" cy="2273300"/>
          </a:xfrm>
          <a:effectLst>
            <a:outerShdw blurRad="63500" dist="46662" dir="2115817" algn="ctr" rotWithShape="0">
              <a:schemeClr val="bg2">
                <a:alpha val="74998"/>
              </a:schemeClr>
            </a:outerShdw>
          </a:effectLst>
          <a:extLst>
            <a:ext uri="{909E8E84-426E-40DD-AFC4-6F175D3DCCD1}">
              <a14:hiddenFill xmlns:a14="http://schemas.microsoft.com/office/drawing/2010/main">
                <a:solidFill>
                  <a:srgbClr val="FF3300"/>
                </a:solidFill>
              </a14:hiddenFill>
            </a:ext>
          </a:extLst>
        </p:spPr>
        <p:txBody>
          <a:bodyPr/>
          <a:lstStyle>
            <a:defPPr>
              <a:defRPr kern="1200"/>
            </a:defPPr>
            <a:lvl1pPr>
              <a:defRPr>
                <a:solidFill>
                  <a:schemeClr val="tx2"/>
                </a:solidFill>
                <a:effectLst>
                  <a:outerShdw blurRad="38100" dist="38100" dir="2700000" algn="tl">
                    <a:srgbClr val="DDDDDD"/>
                  </a:outerShdw>
                </a:effectLst>
              </a:defRPr>
            </a:lvl1pPr>
          </a:lstStyle>
          <a:p>
            <a:pPr lvl="0"/>
            <a:r>
              <a:rPr lang="en-US" noProof="0" smtClean="0"/>
              <a:t>Click to edit Master title style</a:t>
            </a:r>
          </a:p>
        </p:txBody>
      </p:sp>
      <p:sp>
        <p:nvSpPr>
          <p:cNvPr id="3075" name="Rectangle 3"/>
          <p:cNvSpPr>
            <a:spLocks noGrp="1" noChangeArrowheads="1"/>
          </p:cNvSpPr>
          <p:nvPr>
            <p:ph type="subTitle" idx="1"/>
            <p:custDataLst>
              <p:tags r:id="rId3"/>
            </p:custDataLst>
          </p:nvPr>
        </p:nvSpPr>
        <p:spPr>
          <a:xfrm>
            <a:off x="1549400" y="4051300"/>
            <a:ext cx="6032500" cy="1003300"/>
          </a:xfrm>
        </p:spPr>
        <p:txBody>
          <a:bodyPr/>
          <a:lstStyle>
            <a:defPPr>
              <a:defRPr kern="1200"/>
            </a:defPPr>
            <a:lvl1pPr marL="0" indent="0" algn="ctr">
              <a:buFontTx/>
              <a:buNone/>
              <a:defRPr sz="2800">
                <a:effectLst>
                  <a:outerShdw blurRad="38100" dist="38100" dir="2700000" algn="tl">
                    <a:srgbClr val="DDDDDD"/>
                  </a:outerShdw>
                </a:effectLst>
              </a:defRPr>
            </a:lvl1pPr>
          </a:lstStyle>
          <a:p>
            <a:pPr lvl="0"/>
            <a:r>
              <a:rPr lang="en-US" noProof="0" smtClean="0"/>
              <a:t>Click to edit Master subtitle style</a:t>
            </a:r>
          </a:p>
        </p:txBody>
      </p:sp>
      <p:sp>
        <p:nvSpPr>
          <p:cNvPr id="3076" name="Rectangle 4"/>
          <p:cNvSpPr>
            <a:spLocks noGrp="1" noChangeArrowheads="1"/>
          </p:cNvSpPr>
          <p:nvPr>
            <p:ph type="dt" sz="half" idx="2"/>
            <p:custDataLst>
              <p:tags r:id="rId4"/>
            </p:custDataLst>
          </p:nvPr>
        </p:nvSpPr>
        <p:spPr>
          <a:xfrm>
            <a:off x="685800" y="6248400"/>
            <a:ext cx="1905000" cy="457200"/>
          </a:xfrm>
        </p:spPr>
        <p:txBody>
          <a:bodyPr/>
          <a:lstStyle>
            <a:defPPr>
              <a:defRPr kern="1200"/>
            </a:defPPr>
          </a:lstStyle>
          <a:p>
            <a:fld id="{07F5E1F4-AB0E-46BC-B54C-CC0E01084BEE}" type="datetimeFigureOut">
              <a:rPr lang="en-US" smtClean="0">
                <a:solidFill>
                  <a:srgbClr val="000000"/>
                </a:solidFill>
              </a:rPr>
              <a:pPr/>
              <a:t>7/11/2022</a:t>
            </a:fld>
            <a:endParaRPr lang="en-US">
              <a:solidFill>
                <a:srgbClr val="000000"/>
              </a:solidFill>
            </a:endParaRPr>
          </a:p>
        </p:txBody>
      </p:sp>
      <p:sp>
        <p:nvSpPr>
          <p:cNvPr id="3077" name="Rectangle 5"/>
          <p:cNvSpPr>
            <a:spLocks noGrp="1" noChangeArrowheads="1"/>
          </p:cNvSpPr>
          <p:nvPr>
            <p:ph type="ftr" sz="quarter" idx="3"/>
            <p:custDataLst>
              <p:tags r:id="rId5"/>
            </p:custDataLst>
          </p:nvPr>
        </p:nvSpPr>
        <p:spPr>
          <a:xfrm>
            <a:off x="3124200" y="6248400"/>
            <a:ext cx="2895600" cy="457200"/>
          </a:xfrm>
        </p:spPr>
        <p:txBody>
          <a:bodyPr/>
          <a:lstStyle>
            <a:defPPr>
              <a:defRPr kern="1200"/>
            </a:defPPr>
          </a:lstStyle>
          <a:p>
            <a:endParaRPr lang="en-US">
              <a:solidFill>
                <a:srgbClr val="000000"/>
              </a:solidFill>
            </a:endParaRPr>
          </a:p>
        </p:txBody>
      </p:sp>
      <p:sp>
        <p:nvSpPr>
          <p:cNvPr id="3078" name="Rectangle 6"/>
          <p:cNvSpPr>
            <a:spLocks noGrp="1" noChangeArrowheads="1"/>
          </p:cNvSpPr>
          <p:nvPr>
            <p:ph type="sldNum" sz="quarter" idx="4"/>
            <p:custDataLst>
              <p:tags r:id="rId6"/>
            </p:custDataLst>
          </p:nvPr>
        </p:nvSpPr>
        <p:spPr>
          <a:xfrm>
            <a:off x="6553200" y="6248400"/>
            <a:ext cx="1905000" cy="457200"/>
          </a:xfrm>
        </p:spPr>
        <p:txBody>
          <a:bodyPr/>
          <a:lstStyle>
            <a:defPPr>
              <a:defRPr kern="1200"/>
            </a:defPPr>
          </a:lstStyle>
          <a:p>
            <a:fld id="{C737205D-2209-4D7E-AB9C-F731F9BB2EFA}" type="slidenum">
              <a:rPr lang="en-US" smtClean="0">
                <a:solidFill>
                  <a:srgbClr val="000000"/>
                </a:solidFill>
              </a:rPr>
              <a:pPr/>
              <a:t>‹#›</a:t>
            </a:fld>
            <a:endParaRPr lang="en-US">
              <a:solidFill>
                <a:srgbClr val="000000"/>
              </a:solidFill>
            </a:endParaRPr>
          </a:p>
        </p:txBody>
      </p:sp>
      <p:grpSp>
        <p:nvGrpSpPr>
          <p:cNvPr id="3132" name="Group 60"/>
          <p:cNvGrpSpPr/>
          <p:nvPr>
            <p:custDataLst>
              <p:tags r:id="rId7"/>
            </p:custDataLst>
          </p:nvPr>
        </p:nvGrpSpPr>
        <p:grpSpPr>
          <a:xfrm>
            <a:off x="195263" y="234950"/>
            <a:ext cx="3787775" cy="1778000"/>
            <a:chOff x="123" y="148"/>
            <a:chExt cx="2386" cy="1120"/>
          </a:xfrm>
        </p:grpSpPr>
        <p:sp>
          <p:nvSpPr>
            <p:cNvPr id="3100" name="Freeform 28"/>
            <p:cNvSpPr/>
            <p:nvPr userDrawn="1">
              <p:custDataLst>
                <p:tags r:id="rId20"/>
              </p:custDataLst>
            </p:nvPr>
          </p:nvSpPr>
          <p:spPr>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2">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3101" name="Freeform 29"/>
            <p:cNvSpPr/>
            <p:nvPr userDrawn="1">
              <p:custDataLst>
                <p:tags r:id="rId21"/>
              </p:custDataLst>
            </p:nvPr>
          </p:nvSpPr>
          <p:spPr>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3102" name="Freeform 30"/>
            <p:cNvSpPr/>
            <p:nvPr userDrawn="1">
              <p:custDataLst>
                <p:tags r:id="rId22"/>
              </p:custDataLst>
            </p:nvPr>
          </p:nvSpPr>
          <p:spPr>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grpSp>
          <p:nvGrpSpPr>
            <p:cNvPr id="3129" name="Group 57"/>
            <p:cNvGrpSpPr/>
            <p:nvPr userDrawn="1">
              <p:custDataLst>
                <p:tags r:id="rId23"/>
              </p:custDataLst>
            </p:nvPr>
          </p:nvGrpSpPr>
          <p:grpSpPr>
            <a:xfrm>
              <a:off x="123" y="148"/>
              <a:ext cx="2386" cy="1081"/>
              <a:chOff x="123" y="148"/>
              <a:chExt cx="2386" cy="1081"/>
            </a:xfrm>
          </p:grpSpPr>
          <p:sp>
            <p:nvSpPr>
              <p:cNvPr id="3103" name="Freeform 31"/>
              <p:cNvSpPr/>
              <p:nvPr userDrawn="1">
                <p:custDataLst>
                  <p:tags r:id="rId24"/>
                </p:custDataLst>
              </p:nvPr>
            </p:nvSpPr>
            <p:spPr>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3104" name="Freeform 32"/>
              <p:cNvSpPr/>
              <p:nvPr userDrawn="1">
                <p:custDataLst>
                  <p:tags r:id="rId25"/>
                </p:custDataLst>
              </p:nvPr>
            </p:nvSpPr>
            <p:spPr>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3105" name="Freeform 33"/>
              <p:cNvSpPr/>
              <p:nvPr userDrawn="1">
                <p:custDataLst>
                  <p:tags r:id="rId26"/>
                </p:custDataLst>
              </p:nvPr>
            </p:nvSpPr>
            <p:spPr>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3106" name="Freeform 34"/>
              <p:cNvSpPr/>
              <p:nvPr userDrawn="1">
                <p:custDataLst>
                  <p:tags r:id="rId27"/>
                </p:custDataLst>
              </p:nvPr>
            </p:nvSpPr>
            <p:spPr>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3107" name="Freeform 35"/>
              <p:cNvSpPr/>
              <p:nvPr userDrawn="1">
                <p:custDataLst>
                  <p:tags r:id="rId28"/>
                </p:custDataLst>
              </p:nvPr>
            </p:nvSpPr>
            <p:spPr>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grpSp>
      </p:grpSp>
      <p:grpSp>
        <p:nvGrpSpPr>
          <p:cNvPr id="3131" name="Group 59"/>
          <p:cNvGrpSpPr/>
          <p:nvPr>
            <p:custDataLst>
              <p:tags r:id="rId8"/>
            </p:custDataLst>
          </p:nvPr>
        </p:nvGrpSpPr>
        <p:grpSpPr>
          <a:xfrm>
            <a:off x="7915275" y="4368800"/>
            <a:ext cx="742950" cy="1058863"/>
            <a:chOff x="4986" y="2752"/>
            <a:chExt cx="468" cy="667"/>
          </a:xfrm>
        </p:grpSpPr>
        <p:sp>
          <p:nvSpPr>
            <p:cNvPr id="3109" name="Freeform 37"/>
            <p:cNvSpPr/>
            <p:nvPr userDrawn="1">
              <p:custDataLst>
                <p:tags r:id="rId11"/>
              </p:custDataLst>
            </p:nvPr>
          </p:nvSpPr>
          <p:spPr>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2">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3110" name="Freeform 38"/>
            <p:cNvSpPr/>
            <p:nvPr userDrawn="1">
              <p:custDataLst>
                <p:tags r:id="rId12"/>
              </p:custDataLst>
            </p:nvPr>
          </p:nvSpPr>
          <p:spPr>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3111" name="Freeform 39"/>
            <p:cNvSpPr/>
            <p:nvPr userDrawn="1">
              <p:custDataLst>
                <p:tags r:id="rId13"/>
              </p:custDataLst>
            </p:nvPr>
          </p:nvSpPr>
          <p:spPr>
            <a:xfrm rot="7320404">
              <a:off x="5000" y="2912"/>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grpSp>
          <p:nvGrpSpPr>
            <p:cNvPr id="3130" name="Group 58"/>
            <p:cNvGrpSpPr/>
            <p:nvPr userDrawn="1">
              <p:custDataLst>
                <p:tags r:id="rId14"/>
              </p:custDataLst>
            </p:nvPr>
          </p:nvGrpSpPr>
          <p:grpSpPr>
            <a:xfrm>
              <a:off x="4986" y="2752"/>
              <a:ext cx="468" cy="667"/>
              <a:chOff x="4986" y="2752"/>
              <a:chExt cx="468" cy="667"/>
            </a:xfrm>
          </p:grpSpPr>
          <p:sp>
            <p:nvSpPr>
              <p:cNvPr id="3112" name="Freeform 40"/>
              <p:cNvSpPr/>
              <p:nvPr userDrawn="1">
                <p:custDataLst>
                  <p:tags r:id="rId15"/>
                </p:custDataLst>
              </p:nvPr>
            </p:nvSpPr>
            <p:spPr>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3113" name="Freeform 41"/>
              <p:cNvSpPr/>
              <p:nvPr userDrawn="1">
                <p:custDataLst>
                  <p:tags r:id="rId16"/>
                </p:custDataLst>
              </p:nvPr>
            </p:nvSpPr>
            <p:spPr>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3114" name="Freeform 42"/>
              <p:cNvSpPr/>
              <p:nvPr userDrawn="1">
                <p:custDataLst>
                  <p:tags r:id="rId17"/>
                </p:custDataLst>
              </p:nvPr>
            </p:nvSpPr>
            <p:spPr>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3115" name="Freeform 43"/>
              <p:cNvSpPr/>
              <p:nvPr userDrawn="1">
                <p:custDataLst>
                  <p:tags r:id="rId18"/>
                </p:custDataLst>
              </p:nvPr>
            </p:nvSpPr>
            <p:spPr>
              <a:xfrm rot="7320404">
                <a:off x="5363" y="2874"/>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3116" name="Freeform 44"/>
              <p:cNvSpPr/>
              <p:nvPr userDrawn="1">
                <p:custDataLst>
                  <p:tags r:id="rId19"/>
                </p:custDataLst>
              </p:nvPr>
            </p:nvSpPr>
            <p:spPr>
              <a:xfrm rot="7320404">
                <a:off x="5136"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grpSp>
      </p:grpSp>
      <p:sp>
        <p:nvSpPr>
          <p:cNvPr id="3117" name="Freeform 45"/>
          <p:cNvSpPr/>
          <p:nvPr>
            <p:custDataLst>
              <p:tags r:id="rId9"/>
            </p:custDataLst>
          </p:nvPr>
        </p:nvSpPr>
        <p:spPr>
          <a:xfrm>
            <a:off x="901700" y="5054600"/>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Lst>
            <a:ahLst/>
            <a:cxnLst>
              <a:cxn ang="0">
                <a:pos x="T0" y="T1"/>
              </a:cxn>
              <a:cxn ang="0">
                <a:pos x="T2" y="T3"/>
              </a:cxn>
              <a:cxn ang="0">
                <a:pos x="T4" y="T5"/>
              </a:cxn>
              <a:cxn ang="0">
                <a:pos x="T6" y="T7"/>
              </a:cxn>
              <a:cxn ang="0">
                <a:pos x="T8" y="T9"/>
              </a:cxn>
              <a:cxn ang="0">
                <a:pos x="T10" y="T11"/>
              </a:cxn>
              <a:cxn ang="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kern="1200"/>
            </a:defPPr>
          </a:lstStyle>
          <a:p>
            <a:endParaRPr lang="en-US">
              <a:solidFill>
                <a:srgbClr val="000000"/>
              </a:solidFill>
            </a:endParaRPr>
          </a:p>
        </p:txBody>
      </p:sp>
      <p:sp>
        <p:nvSpPr>
          <p:cNvPr id="3121" name="Freeform 49"/>
          <p:cNvSpPr/>
          <p:nvPr>
            <p:custDataLst>
              <p:tags r:id="rId10"/>
            </p:custDataLst>
          </p:nvPr>
        </p:nvSpPr>
        <p:spPr>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Lst>
            <a:ahLst/>
            <a:cxnLst>
              <a:cxn ang="0">
                <a:pos x="T0" y="T1"/>
              </a:cxn>
              <a:cxn ang="0">
                <a:pos x="T2" y="T3"/>
              </a:cxn>
              <a:cxn ang="0">
                <a:pos x="T4" y="T5"/>
              </a:cxn>
              <a:cxn ang="0">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kern="1200"/>
            </a:defPPr>
          </a:lstStyle>
          <a:p>
            <a:endParaRPr lang="en-US">
              <a:solidFill>
                <a:srgbClr val="000000"/>
              </a:solidFill>
            </a:endParaRPr>
          </a:p>
        </p:txBody>
      </p:sp>
    </p:spTree>
    <p:extLst>
      <p:ext uri="{BB962C8B-B14F-4D97-AF65-F5344CB8AC3E}">
        <p14:creationId xmlns:p14="http://schemas.microsoft.com/office/powerpoint/2010/main" val="218247792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fld id="{5588CFC2-4B58-41BA-A16C-B3A4921170FB}" type="datetimeFigureOut">
              <a:rPr lang="en-US" smtClean="0"/>
              <a:t>7/11/2022</a:t>
            </a:fld>
            <a:endParaRPr lang="en-US" dirty="0"/>
          </a:p>
        </p:txBody>
      </p:sp>
      <p:sp>
        <p:nvSpPr>
          <p:cNvPr id="6" name="Rectangle 6"/>
          <p:cNvSpPr>
            <a:spLocks noGrp="1" noChangeArrowheads="1"/>
          </p:cNvSpPr>
          <p:nvPr>
            <p:ph type="ftr" sz="quarter" idx="11"/>
          </p:nvPr>
        </p:nvSpPr>
        <p:spPr>
          <a:ln/>
        </p:spPr>
        <p:txBody>
          <a:bodyPr/>
          <a:lstStyle>
            <a:lvl1pPr>
              <a:defRPr/>
            </a:lvl1pPr>
          </a:lstStyle>
          <a:p>
            <a:endParaRPr lang="en-US" dirty="0"/>
          </a:p>
        </p:txBody>
      </p:sp>
      <p:sp>
        <p:nvSpPr>
          <p:cNvPr id="7" name="Rectangle 7"/>
          <p:cNvSpPr>
            <a:spLocks noGrp="1" noChangeArrowheads="1"/>
          </p:cNvSpPr>
          <p:nvPr>
            <p:ph type="sldNum" sz="quarter" idx="12"/>
          </p:nvPr>
        </p:nvSpPr>
        <p:spPr>
          <a:ln/>
        </p:spPr>
        <p:txBody>
          <a:bodyPr/>
          <a:lstStyle>
            <a:lvl1pPr>
              <a:defRPr/>
            </a:lvl1pPr>
          </a:lstStyle>
          <a:p>
            <a:fld id="{553BE7AF-ECC5-4D44-95C9-069B989CB4B7}" type="slidenum">
              <a:rPr lang="en-US" smtClean="0"/>
              <a:t>‹#›</a:t>
            </a:fld>
            <a:endParaRPr lang="en-US" dirty="0"/>
          </a:p>
        </p:txBody>
      </p:sp>
    </p:spTree>
    <p:extLst>
      <p:ext uri="{BB962C8B-B14F-4D97-AF65-F5344CB8AC3E}">
        <p14:creationId xmlns:p14="http://schemas.microsoft.com/office/powerpoint/2010/main" val="7158906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defPPr>
              <a:defRPr kern="1200"/>
            </a:defP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defPPr>
              <a:defRPr kern="1200"/>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defPPr>
              <a:defRPr kern="1200"/>
            </a:defPPr>
          </a:lstStyle>
          <a:p>
            <a:fld id="{07F5E1F4-AB0E-46BC-B54C-CC0E01084BEE}" type="datetimeFigureOut">
              <a:rPr lang="en-US" smtClean="0">
                <a:solidFill>
                  <a:srgbClr val="000000"/>
                </a:solidFill>
              </a:rPr>
              <a:pPr/>
              <a:t>7/11/2022</a:t>
            </a:fld>
            <a:endParaRPr lang="en-US">
              <a:solidFill>
                <a:srgbClr val="000000"/>
              </a:solidFill>
            </a:endParaRPr>
          </a:p>
        </p:txBody>
      </p:sp>
      <p:sp>
        <p:nvSpPr>
          <p:cNvPr id="5" name="Footer Placeholder 4"/>
          <p:cNvSpPr>
            <a:spLocks noGrp="1"/>
          </p:cNvSpPr>
          <p:nvPr>
            <p:ph type="ftr" sz="quarter" idx="11"/>
            <p:custDataLst>
              <p:tags r:id="rId4"/>
            </p:custDataLst>
          </p:nvPr>
        </p:nvSpPr>
        <p:spPr/>
        <p:txBody>
          <a:bodyPr/>
          <a:lstStyle>
            <a:defPPr>
              <a:defRPr kern="1200"/>
            </a:defPPr>
          </a:lstStyle>
          <a:p>
            <a:endParaRPr lang="en-US">
              <a:solidFill>
                <a:srgbClr val="000000"/>
              </a:solidFill>
            </a:endParaRPr>
          </a:p>
        </p:txBody>
      </p:sp>
      <p:sp>
        <p:nvSpPr>
          <p:cNvPr id="6" name="Slide Number Placeholder 5"/>
          <p:cNvSpPr>
            <a:spLocks noGrp="1"/>
          </p:cNvSpPr>
          <p:nvPr>
            <p:ph type="sldNum" sz="quarter" idx="12"/>
            <p:custDataLst>
              <p:tags r:id="rId5"/>
            </p:custDataLst>
          </p:nvPr>
        </p:nvSpPr>
        <p:spPr/>
        <p:txBody>
          <a:bodyPr/>
          <a:lstStyle>
            <a:defPPr>
              <a:defRPr kern="1200"/>
            </a:defPPr>
          </a:lstStyle>
          <a:p>
            <a:fld id="{C737205D-2209-4D7E-AB9C-F731F9BB2EF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261939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4406900"/>
            <a:ext cx="7772400" cy="1362075"/>
          </a:xfrm>
        </p:spPr>
        <p:txBody>
          <a:bodyPr anchor="t"/>
          <a:lstStyle>
            <a:defPPr>
              <a:defRPr kern="1200"/>
            </a:defPPr>
            <a:lvl1pPr algn="l">
              <a:defRPr sz="4000" b="1" cap="all"/>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722313" y="2906713"/>
            <a:ext cx="7772400" cy="1500187"/>
          </a:xfrm>
        </p:spPr>
        <p:txBody>
          <a:bodyPr anchor="b"/>
          <a:lstStyle>
            <a:defPPr>
              <a:defRPr kern="1200"/>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custDataLst>
              <p:tags r:id="rId3"/>
            </p:custDataLst>
          </p:nvPr>
        </p:nvSpPr>
        <p:spPr/>
        <p:txBody>
          <a:bodyPr/>
          <a:lstStyle>
            <a:defPPr>
              <a:defRPr kern="1200"/>
            </a:defPPr>
          </a:lstStyle>
          <a:p>
            <a:fld id="{07F5E1F4-AB0E-46BC-B54C-CC0E01084BEE}" type="datetimeFigureOut">
              <a:rPr lang="en-US" smtClean="0">
                <a:solidFill>
                  <a:srgbClr val="000000"/>
                </a:solidFill>
              </a:rPr>
              <a:pPr/>
              <a:t>7/11/2022</a:t>
            </a:fld>
            <a:endParaRPr lang="en-US">
              <a:solidFill>
                <a:srgbClr val="000000"/>
              </a:solidFill>
            </a:endParaRPr>
          </a:p>
        </p:txBody>
      </p:sp>
      <p:sp>
        <p:nvSpPr>
          <p:cNvPr id="5" name="Footer Placeholder 4"/>
          <p:cNvSpPr>
            <a:spLocks noGrp="1"/>
          </p:cNvSpPr>
          <p:nvPr>
            <p:ph type="ftr" sz="quarter" idx="11"/>
            <p:custDataLst>
              <p:tags r:id="rId4"/>
            </p:custDataLst>
          </p:nvPr>
        </p:nvSpPr>
        <p:spPr/>
        <p:txBody>
          <a:bodyPr/>
          <a:lstStyle>
            <a:defPPr>
              <a:defRPr kern="1200"/>
            </a:defPPr>
          </a:lstStyle>
          <a:p>
            <a:endParaRPr lang="en-US">
              <a:solidFill>
                <a:srgbClr val="000000"/>
              </a:solidFill>
            </a:endParaRPr>
          </a:p>
        </p:txBody>
      </p:sp>
      <p:sp>
        <p:nvSpPr>
          <p:cNvPr id="6" name="Slide Number Placeholder 5"/>
          <p:cNvSpPr>
            <a:spLocks noGrp="1"/>
          </p:cNvSpPr>
          <p:nvPr>
            <p:ph type="sldNum" sz="quarter" idx="12"/>
            <p:custDataLst>
              <p:tags r:id="rId5"/>
            </p:custDataLst>
          </p:nvPr>
        </p:nvSpPr>
        <p:spPr/>
        <p:txBody>
          <a:bodyPr/>
          <a:lstStyle>
            <a:defPPr>
              <a:defRPr kern="1200"/>
            </a:defPPr>
          </a:lstStyle>
          <a:p>
            <a:fld id="{C737205D-2209-4D7E-AB9C-F731F9BB2EF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10751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defPPr>
              <a:defRPr kern="1200"/>
            </a:defP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685800" y="1828800"/>
            <a:ext cx="3771900" cy="3657600"/>
          </a:xfrm>
        </p:spPr>
        <p:txBody>
          <a:bodyPr/>
          <a:lstStyle>
            <a:defPPr>
              <a:defRPr kern="1200"/>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4610100" y="1828800"/>
            <a:ext cx="3771900" cy="3657600"/>
          </a:xfrm>
        </p:spPr>
        <p:txBody>
          <a:bodyPr/>
          <a:lstStyle>
            <a:defPPr>
              <a:defRPr kern="1200"/>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4"/>
            </p:custDataLst>
          </p:nvPr>
        </p:nvSpPr>
        <p:spPr/>
        <p:txBody>
          <a:bodyPr/>
          <a:lstStyle>
            <a:defPPr>
              <a:defRPr kern="1200"/>
            </a:defPPr>
          </a:lstStyle>
          <a:p>
            <a:fld id="{07F5E1F4-AB0E-46BC-B54C-CC0E01084BEE}" type="datetimeFigureOut">
              <a:rPr lang="en-US" smtClean="0">
                <a:solidFill>
                  <a:srgbClr val="000000"/>
                </a:solidFill>
              </a:rPr>
              <a:pPr/>
              <a:t>7/11/2022</a:t>
            </a:fld>
            <a:endParaRPr lang="en-US">
              <a:solidFill>
                <a:srgbClr val="000000"/>
              </a:solidFill>
            </a:endParaRPr>
          </a:p>
        </p:txBody>
      </p:sp>
      <p:sp>
        <p:nvSpPr>
          <p:cNvPr id="6" name="Footer Placeholder 5"/>
          <p:cNvSpPr>
            <a:spLocks noGrp="1"/>
          </p:cNvSpPr>
          <p:nvPr>
            <p:ph type="ftr" sz="quarter" idx="11"/>
            <p:custDataLst>
              <p:tags r:id="rId5"/>
            </p:custDataLst>
          </p:nvPr>
        </p:nvSpPr>
        <p:spPr/>
        <p:txBody>
          <a:bodyPr/>
          <a:lstStyle>
            <a:defPPr>
              <a:defRPr kern="1200"/>
            </a:defPPr>
          </a:lstStyle>
          <a:p>
            <a:endParaRPr lang="en-US">
              <a:solidFill>
                <a:srgbClr val="000000"/>
              </a:solidFill>
            </a:endParaRPr>
          </a:p>
        </p:txBody>
      </p:sp>
      <p:sp>
        <p:nvSpPr>
          <p:cNvPr id="7" name="Slide Number Placeholder 6"/>
          <p:cNvSpPr>
            <a:spLocks noGrp="1"/>
          </p:cNvSpPr>
          <p:nvPr>
            <p:ph type="sldNum" sz="quarter" idx="12"/>
            <p:custDataLst>
              <p:tags r:id="rId6"/>
            </p:custDataLst>
          </p:nvPr>
        </p:nvSpPr>
        <p:spPr/>
        <p:txBody>
          <a:bodyPr/>
          <a:lstStyle>
            <a:defPPr>
              <a:defRPr kern="1200"/>
            </a:defPPr>
          </a:lstStyle>
          <a:p>
            <a:fld id="{C737205D-2209-4D7E-AB9C-F731F9BB2EF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4967027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p:spPr>
        <p:txBody>
          <a:bodyPr/>
          <a:lstStyle>
            <a:defPPr>
              <a:defRPr kern="1200"/>
            </a:def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457200" y="1535113"/>
            <a:ext cx="4040188" cy="639762"/>
          </a:xfrm>
        </p:spPr>
        <p:txBody>
          <a:bodyPr anchor="b"/>
          <a:lstStyle>
            <a:defPPr>
              <a:defRPr kern="1200"/>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custDataLst>
              <p:tags r:id="rId3"/>
            </p:custDataLst>
          </p:nvPr>
        </p:nvSpPr>
        <p:spPr>
          <a:xfrm>
            <a:off x="457200" y="2174875"/>
            <a:ext cx="4040188" cy="3951288"/>
          </a:xfrm>
        </p:spPr>
        <p:txBody>
          <a:bodyPr/>
          <a:lstStyle>
            <a:defPPr>
              <a:defRPr kern="1200"/>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custDataLst>
              <p:tags r:id="rId4"/>
            </p:custDataLst>
          </p:nvPr>
        </p:nvSpPr>
        <p:spPr>
          <a:xfrm>
            <a:off x="4645025" y="1535113"/>
            <a:ext cx="4041775" cy="639762"/>
          </a:xfrm>
        </p:spPr>
        <p:txBody>
          <a:bodyPr anchor="b"/>
          <a:lstStyle>
            <a:defPPr>
              <a:defRPr kern="1200"/>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4645025" y="2174875"/>
            <a:ext cx="4041775" cy="3951288"/>
          </a:xfrm>
        </p:spPr>
        <p:txBody>
          <a:bodyPr/>
          <a:lstStyle>
            <a:defPPr>
              <a:defRPr kern="1200"/>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6"/>
            </p:custDataLst>
          </p:nvPr>
        </p:nvSpPr>
        <p:spPr/>
        <p:txBody>
          <a:bodyPr/>
          <a:lstStyle>
            <a:defPPr>
              <a:defRPr kern="1200"/>
            </a:defPPr>
          </a:lstStyle>
          <a:p>
            <a:fld id="{07F5E1F4-AB0E-46BC-B54C-CC0E01084BEE}" type="datetimeFigureOut">
              <a:rPr lang="en-US" smtClean="0">
                <a:solidFill>
                  <a:srgbClr val="000000"/>
                </a:solidFill>
              </a:rPr>
              <a:pPr/>
              <a:t>7/11/2022</a:t>
            </a:fld>
            <a:endParaRPr lang="en-US">
              <a:solidFill>
                <a:srgbClr val="000000"/>
              </a:solidFill>
            </a:endParaRPr>
          </a:p>
        </p:txBody>
      </p:sp>
      <p:sp>
        <p:nvSpPr>
          <p:cNvPr id="8" name="Footer Placeholder 7"/>
          <p:cNvSpPr>
            <a:spLocks noGrp="1"/>
          </p:cNvSpPr>
          <p:nvPr>
            <p:ph type="ftr" sz="quarter" idx="11"/>
            <p:custDataLst>
              <p:tags r:id="rId7"/>
            </p:custDataLst>
          </p:nvPr>
        </p:nvSpPr>
        <p:spPr/>
        <p:txBody>
          <a:bodyPr/>
          <a:lstStyle>
            <a:defPPr>
              <a:defRPr kern="1200"/>
            </a:defPPr>
          </a:lstStyle>
          <a:p>
            <a:endParaRPr lang="en-US">
              <a:solidFill>
                <a:srgbClr val="000000"/>
              </a:solidFill>
            </a:endParaRPr>
          </a:p>
        </p:txBody>
      </p:sp>
      <p:sp>
        <p:nvSpPr>
          <p:cNvPr id="9" name="Slide Number Placeholder 8"/>
          <p:cNvSpPr>
            <a:spLocks noGrp="1"/>
          </p:cNvSpPr>
          <p:nvPr>
            <p:ph type="sldNum" sz="quarter" idx="12"/>
            <p:custDataLst>
              <p:tags r:id="rId8"/>
            </p:custDataLst>
          </p:nvPr>
        </p:nvSpPr>
        <p:spPr/>
        <p:txBody>
          <a:bodyPr/>
          <a:lstStyle>
            <a:defPPr>
              <a:defRPr kern="1200"/>
            </a:defPPr>
          </a:lstStyle>
          <a:p>
            <a:fld id="{C737205D-2209-4D7E-AB9C-F731F9BB2EF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6901235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defPPr>
              <a:defRPr kern="1200"/>
            </a:defP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defPPr>
              <a:defRPr kern="1200"/>
            </a:defPPr>
          </a:lstStyle>
          <a:p>
            <a:fld id="{07F5E1F4-AB0E-46BC-B54C-CC0E01084BEE}" type="datetimeFigureOut">
              <a:rPr lang="en-US" smtClean="0">
                <a:solidFill>
                  <a:srgbClr val="000000"/>
                </a:solidFill>
              </a:rPr>
              <a:pPr/>
              <a:t>7/11/2022</a:t>
            </a:fld>
            <a:endParaRPr lang="en-US">
              <a:solidFill>
                <a:srgbClr val="000000"/>
              </a:solidFill>
            </a:endParaRPr>
          </a:p>
        </p:txBody>
      </p:sp>
      <p:sp>
        <p:nvSpPr>
          <p:cNvPr id="4" name="Footer Placeholder 3"/>
          <p:cNvSpPr>
            <a:spLocks noGrp="1"/>
          </p:cNvSpPr>
          <p:nvPr>
            <p:ph type="ftr" sz="quarter" idx="11"/>
            <p:custDataLst>
              <p:tags r:id="rId3"/>
            </p:custDataLst>
          </p:nvPr>
        </p:nvSpPr>
        <p:spPr/>
        <p:txBody>
          <a:bodyPr/>
          <a:lstStyle>
            <a:defPPr>
              <a:defRPr kern="1200"/>
            </a:defPPr>
          </a:lstStyle>
          <a:p>
            <a:endParaRPr lang="en-US">
              <a:solidFill>
                <a:srgbClr val="000000"/>
              </a:solidFill>
            </a:endParaRPr>
          </a:p>
        </p:txBody>
      </p:sp>
      <p:sp>
        <p:nvSpPr>
          <p:cNvPr id="5" name="Slide Number Placeholder 4"/>
          <p:cNvSpPr>
            <a:spLocks noGrp="1"/>
          </p:cNvSpPr>
          <p:nvPr>
            <p:ph type="sldNum" sz="quarter" idx="12"/>
            <p:custDataLst>
              <p:tags r:id="rId4"/>
            </p:custDataLst>
          </p:nvPr>
        </p:nvSpPr>
        <p:spPr/>
        <p:txBody>
          <a:bodyPr/>
          <a:lstStyle>
            <a:defPPr>
              <a:defRPr kern="1200"/>
            </a:defPPr>
          </a:lstStyle>
          <a:p>
            <a:fld id="{C737205D-2209-4D7E-AB9C-F731F9BB2EF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8239232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defPPr>
              <a:defRPr kern="1200"/>
            </a:defPPr>
          </a:lstStyle>
          <a:p>
            <a:fld id="{07F5E1F4-AB0E-46BC-B54C-CC0E01084BEE}" type="datetimeFigureOut">
              <a:rPr lang="en-US" smtClean="0">
                <a:solidFill>
                  <a:srgbClr val="000000"/>
                </a:solidFill>
              </a:rPr>
              <a:pPr/>
              <a:t>7/11/2022</a:t>
            </a:fld>
            <a:endParaRPr lang="en-US">
              <a:solidFill>
                <a:srgbClr val="000000"/>
              </a:solidFill>
            </a:endParaRPr>
          </a:p>
        </p:txBody>
      </p:sp>
      <p:sp>
        <p:nvSpPr>
          <p:cNvPr id="3" name="Footer Placeholder 2"/>
          <p:cNvSpPr>
            <a:spLocks noGrp="1"/>
          </p:cNvSpPr>
          <p:nvPr>
            <p:ph type="ftr" sz="quarter" idx="11"/>
            <p:custDataLst>
              <p:tags r:id="rId2"/>
            </p:custDataLst>
          </p:nvPr>
        </p:nvSpPr>
        <p:spPr/>
        <p:txBody>
          <a:bodyPr/>
          <a:lstStyle>
            <a:defPPr>
              <a:defRPr kern="1200"/>
            </a:defPPr>
          </a:lstStyle>
          <a:p>
            <a:endParaRPr lang="en-US">
              <a:solidFill>
                <a:srgbClr val="000000"/>
              </a:solidFill>
            </a:endParaRPr>
          </a:p>
        </p:txBody>
      </p:sp>
      <p:sp>
        <p:nvSpPr>
          <p:cNvPr id="4" name="Slide Number Placeholder 3"/>
          <p:cNvSpPr>
            <a:spLocks noGrp="1"/>
          </p:cNvSpPr>
          <p:nvPr>
            <p:ph type="sldNum" sz="quarter" idx="12"/>
            <p:custDataLst>
              <p:tags r:id="rId3"/>
            </p:custDataLst>
          </p:nvPr>
        </p:nvSpPr>
        <p:spPr/>
        <p:txBody>
          <a:bodyPr/>
          <a:lstStyle>
            <a:defPPr>
              <a:defRPr kern="1200"/>
            </a:defPPr>
          </a:lstStyle>
          <a:p>
            <a:fld id="{C737205D-2209-4D7E-AB9C-F731F9BB2EF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3996582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lstStyle>
            <a:defPPr>
              <a:defRPr kern="1200"/>
            </a:defPPr>
            <a:lvl1pPr algn="l">
              <a:defRPr sz="2000" b="1"/>
            </a:lvl1pPr>
          </a:lstStyle>
          <a:p>
            <a:r>
              <a:rPr lang="en-US" smtClean="0"/>
              <a:t>Click to edit Master title style</a:t>
            </a:r>
            <a:endParaRPr lang="en-US"/>
          </a:p>
        </p:txBody>
      </p:sp>
      <p:sp>
        <p:nvSpPr>
          <p:cNvPr id="3" name="Content Placeholder 2"/>
          <p:cNvSpPr>
            <a:spLocks noGrp="1"/>
          </p:cNvSpPr>
          <p:nvPr>
            <p:ph idx="1"/>
            <p:custDataLst>
              <p:tags r:id="rId2"/>
            </p:custDataLst>
          </p:nvPr>
        </p:nvSpPr>
        <p:spPr>
          <a:xfrm>
            <a:off x="3575050" y="273050"/>
            <a:ext cx="5111750" cy="5853113"/>
          </a:xfrm>
        </p:spPr>
        <p:txBody>
          <a:bodyPr/>
          <a:lstStyle>
            <a:defPPr>
              <a:defRPr kern="1200"/>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custDataLst>
              <p:tags r:id="rId3"/>
            </p:custDataLst>
          </p:nvPr>
        </p:nvSpPr>
        <p:spPr>
          <a:xfrm>
            <a:off x="457200" y="1435100"/>
            <a:ext cx="3008313" cy="4691063"/>
          </a:xfrm>
        </p:spPr>
        <p:txBody>
          <a:bodyPr/>
          <a:lstStyle>
            <a:defPPr>
              <a:defRPr kern="1200"/>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defPPr>
              <a:defRPr kern="1200"/>
            </a:defPPr>
          </a:lstStyle>
          <a:p>
            <a:fld id="{07F5E1F4-AB0E-46BC-B54C-CC0E01084BEE}" type="datetimeFigureOut">
              <a:rPr lang="en-US" smtClean="0">
                <a:solidFill>
                  <a:srgbClr val="000000"/>
                </a:solidFill>
              </a:rPr>
              <a:pPr/>
              <a:t>7/11/2022</a:t>
            </a:fld>
            <a:endParaRPr lang="en-US">
              <a:solidFill>
                <a:srgbClr val="000000"/>
              </a:solidFill>
            </a:endParaRPr>
          </a:p>
        </p:txBody>
      </p:sp>
      <p:sp>
        <p:nvSpPr>
          <p:cNvPr id="6" name="Footer Placeholder 5"/>
          <p:cNvSpPr>
            <a:spLocks noGrp="1"/>
          </p:cNvSpPr>
          <p:nvPr>
            <p:ph type="ftr" sz="quarter" idx="11"/>
            <p:custDataLst>
              <p:tags r:id="rId5"/>
            </p:custDataLst>
          </p:nvPr>
        </p:nvSpPr>
        <p:spPr/>
        <p:txBody>
          <a:bodyPr/>
          <a:lstStyle>
            <a:defPPr>
              <a:defRPr kern="1200"/>
            </a:defPPr>
          </a:lstStyle>
          <a:p>
            <a:endParaRPr lang="en-US">
              <a:solidFill>
                <a:srgbClr val="000000"/>
              </a:solidFill>
            </a:endParaRPr>
          </a:p>
        </p:txBody>
      </p:sp>
      <p:sp>
        <p:nvSpPr>
          <p:cNvPr id="7" name="Slide Number Placeholder 6"/>
          <p:cNvSpPr>
            <a:spLocks noGrp="1"/>
          </p:cNvSpPr>
          <p:nvPr>
            <p:ph type="sldNum" sz="quarter" idx="12"/>
            <p:custDataLst>
              <p:tags r:id="rId6"/>
            </p:custDataLst>
          </p:nvPr>
        </p:nvSpPr>
        <p:spPr/>
        <p:txBody>
          <a:bodyPr/>
          <a:lstStyle>
            <a:defPPr>
              <a:defRPr kern="1200"/>
            </a:defPPr>
          </a:lstStyle>
          <a:p>
            <a:fld id="{C737205D-2209-4D7E-AB9C-F731F9BB2EF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421694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lstStyle>
            <a:defPPr>
              <a:defRPr kern="1200"/>
            </a:defPPr>
            <a:lvl1pPr algn="l">
              <a:defRPr sz="2000" b="1"/>
            </a:lvl1pPr>
          </a:lstStyle>
          <a:p>
            <a:r>
              <a:rPr lang="en-US" smtClean="0"/>
              <a:t>Click to edit Master title style</a:t>
            </a:r>
            <a:endParaRPr lang="en-US"/>
          </a:p>
        </p:txBody>
      </p:sp>
      <p:sp>
        <p:nvSpPr>
          <p:cNvPr id="3" name="Picture Placeholder 2"/>
          <p:cNvSpPr>
            <a:spLocks noGrp="1"/>
          </p:cNvSpPr>
          <p:nvPr>
            <p:ph type="pic" idx="1"/>
            <p:custDataLst>
              <p:tags r:id="rId2"/>
            </p:custDataLst>
          </p:nvPr>
        </p:nvSpPr>
        <p:spPr>
          <a:xfrm>
            <a:off x="1792288" y="612775"/>
            <a:ext cx="5486400" cy="4114800"/>
          </a:xfrm>
        </p:spPr>
        <p:txBody>
          <a:bodyPr/>
          <a:lstStyle>
            <a:defPPr>
              <a:defRPr kern="1200"/>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custDataLst>
              <p:tags r:id="rId3"/>
            </p:custDataLst>
          </p:nvPr>
        </p:nvSpPr>
        <p:spPr>
          <a:xfrm>
            <a:off x="1792288" y="5367338"/>
            <a:ext cx="5486400" cy="804862"/>
          </a:xfrm>
        </p:spPr>
        <p:txBody>
          <a:bodyPr/>
          <a:lstStyle>
            <a:defPPr>
              <a:defRPr kern="1200"/>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defPPr>
              <a:defRPr kern="1200"/>
            </a:defPPr>
          </a:lstStyle>
          <a:p>
            <a:fld id="{07F5E1F4-AB0E-46BC-B54C-CC0E01084BEE}" type="datetimeFigureOut">
              <a:rPr lang="en-US" smtClean="0">
                <a:solidFill>
                  <a:srgbClr val="000000"/>
                </a:solidFill>
              </a:rPr>
              <a:pPr/>
              <a:t>7/11/2022</a:t>
            </a:fld>
            <a:endParaRPr lang="en-US">
              <a:solidFill>
                <a:srgbClr val="000000"/>
              </a:solidFill>
            </a:endParaRPr>
          </a:p>
        </p:txBody>
      </p:sp>
      <p:sp>
        <p:nvSpPr>
          <p:cNvPr id="6" name="Footer Placeholder 5"/>
          <p:cNvSpPr>
            <a:spLocks noGrp="1"/>
          </p:cNvSpPr>
          <p:nvPr>
            <p:ph type="ftr" sz="quarter" idx="11"/>
            <p:custDataLst>
              <p:tags r:id="rId5"/>
            </p:custDataLst>
          </p:nvPr>
        </p:nvSpPr>
        <p:spPr/>
        <p:txBody>
          <a:bodyPr/>
          <a:lstStyle>
            <a:defPPr>
              <a:defRPr kern="1200"/>
            </a:defPPr>
          </a:lstStyle>
          <a:p>
            <a:endParaRPr lang="en-US">
              <a:solidFill>
                <a:srgbClr val="000000"/>
              </a:solidFill>
            </a:endParaRPr>
          </a:p>
        </p:txBody>
      </p:sp>
      <p:sp>
        <p:nvSpPr>
          <p:cNvPr id="7" name="Slide Number Placeholder 6"/>
          <p:cNvSpPr>
            <a:spLocks noGrp="1"/>
          </p:cNvSpPr>
          <p:nvPr>
            <p:ph type="sldNum" sz="quarter" idx="12"/>
            <p:custDataLst>
              <p:tags r:id="rId6"/>
            </p:custDataLst>
          </p:nvPr>
        </p:nvSpPr>
        <p:spPr/>
        <p:txBody>
          <a:bodyPr/>
          <a:lstStyle>
            <a:defPPr>
              <a:defRPr kern="1200"/>
            </a:defPPr>
          </a:lstStyle>
          <a:p>
            <a:fld id="{C737205D-2209-4D7E-AB9C-F731F9BB2EF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530516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defPPr>
              <a:defRPr kern="1200"/>
            </a:defPPr>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p:txBody>
          <a:bodyPr vert="eaVert"/>
          <a:lstStyle>
            <a:defPPr>
              <a:defRPr kern="1200"/>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defPPr>
              <a:defRPr kern="1200"/>
            </a:defPPr>
          </a:lstStyle>
          <a:p>
            <a:fld id="{07F5E1F4-AB0E-46BC-B54C-CC0E01084BEE}" type="datetimeFigureOut">
              <a:rPr lang="en-US" smtClean="0">
                <a:solidFill>
                  <a:srgbClr val="000000"/>
                </a:solidFill>
              </a:rPr>
              <a:pPr/>
              <a:t>7/11/2022</a:t>
            </a:fld>
            <a:endParaRPr lang="en-US">
              <a:solidFill>
                <a:srgbClr val="000000"/>
              </a:solidFill>
            </a:endParaRPr>
          </a:p>
        </p:txBody>
      </p:sp>
      <p:sp>
        <p:nvSpPr>
          <p:cNvPr id="5" name="Footer Placeholder 4"/>
          <p:cNvSpPr>
            <a:spLocks noGrp="1"/>
          </p:cNvSpPr>
          <p:nvPr>
            <p:ph type="ftr" sz="quarter" idx="11"/>
            <p:custDataLst>
              <p:tags r:id="rId4"/>
            </p:custDataLst>
          </p:nvPr>
        </p:nvSpPr>
        <p:spPr/>
        <p:txBody>
          <a:bodyPr/>
          <a:lstStyle>
            <a:defPPr>
              <a:defRPr kern="1200"/>
            </a:defPPr>
          </a:lstStyle>
          <a:p>
            <a:endParaRPr lang="en-US">
              <a:solidFill>
                <a:srgbClr val="000000"/>
              </a:solidFill>
            </a:endParaRPr>
          </a:p>
        </p:txBody>
      </p:sp>
      <p:sp>
        <p:nvSpPr>
          <p:cNvPr id="6" name="Slide Number Placeholder 5"/>
          <p:cNvSpPr>
            <a:spLocks noGrp="1"/>
          </p:cNvSpPr>
          <p:nvPr>
            <p:ph type="sldNum" sz="quarter" idx="12"/>
            <p:custDataLst>
              <p:tags r:id="rId5"/>
            </p:custDataLst>
          </p:nvPr>
        </p:nvSpPr>
        <p:spPr/>
        <p:txBody>
          <a:bodyPr/>
          <a:lstStyle>
            <a:defPPr>
              <a:defRPr kern="1200"/>
            </a:defPPr>
          </a:lstStyle>
          <a:p>
            <a:fld id="{C737205D-2209-4D7E-AB9C-F731F9BB2EF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8000115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457950" y="152400"/>
            <a:ext cx="1924050" cy="5334000"/>
          </a:xfrm>
        </p:spPr>
        <p:txBody>
          <a:bodyPr vert="eaVert"/>
          <a:lstStyle>
            <a:defPPr>
              <a:defRPr kern="1200"/>
            </a:defPPr>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a:xfrm>
            <a:off x="685800" y="152400"/>
            <a:ext cx="5619750" cy="5334000"/>
          </a:xfrm>
        </p:spPr>
        <p:txBody>
          <a:bodyPr vert="eaVert"/>
          <a:lstStyle>
            <a:defPPr>
              <a:defRPr kern="1200"/>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defPPr>
              <a:defRPr kern="1200"/>
            </a:defPPr>
          </a:lstStyle>
          <a:p>
            <a:fld id="{07F5E1F4-AB0E-46BC-B54C-CC0E01084BEE}" type="datetimeFigureOut">
              <a:rPr lang="en-US" smtClean="0">
                <a:solidFill>
                  <a:srgbClr val="000000"/>
                </a:solidFill>
              </a:rPr>
              <a:pPr/>
              <a:t>7/11/2022</a:t>
            </a:fld>
            <a:endParaRPr lang="en-US">
              <a:solidFill>
                <a:srgbClr val="000000"/>
              </a:solidFill>
            </a:endParaRPr>
          </a:p>
        </p:txBody>
      </p:sp>
      <p:sp>
        <p:nvSpPr>
          <p:cNvPr id="5" name="Footer Placeholder 4"/>
          <p:cNvSpPr>
            <a:spLocks noGrp="1"/>
          </p:cNvSpPr>
          <p:nvPr>
            <p:ph type="ftr" sz="quarter" idx="11"/>
            <p:custDataLst>
              <p:tags r:id="rId4"/>
            </p:custDataLst>
          </p:nvPr>
        </p:nvSpPr>
        <p:spPr/>
        <p:txBody>
          <a:bodyPr/>
          <a:lstStyle>
            <a:defPPr>
              <a:defRPr kern="1200"/>
            </a:defPPr>
          </a:lstStyle>
          <a:p>
            <a:endParaRPr lang="en-US">
              <a:solidFill>
                <a:srgbClr val="000000"/>
              </a:solidFill>
            </a:endParaRPr>
          </a:p>
        </p:txBody>
      </p:sp>
      <p:sp>
        <p:nvSpPr>
          <p:cNvPr id="6" name="Slide Number Placeholder 5"/>
          <p:cNvSpPr>
            <a:spLocks noGrp="1"/>
          </p:cNvSpPr>
          <p:nvPr>
            <p:ph type="sldNum" sz="quarter" idx="12"/>
            <p:custDataLst>
              <p:tags r:id="rId5"/>
            </p:custDataLst>
          </p:nvPr>
        </p:nvSpPr>
        <p:spPr/>
        <p:txBody>
          <a:bodyPr/>
          <a:lstStyle>
            <a:defPPr>
              <a:defRPr kern="1200"/>
            </a:defPPr>
          </a:lstStyle>
          <a:p>
            <a:fld id="{C737205D-2209-4D7E-AB9C-F731F9BB2EF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8745831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fld id="{5588CFC2-4B58-41BA-A16C-B3A4921170FB}" type="datetimeFigureOut">
              <a:rPr lang="en-US" smtClean="0"/>
              <a:t>7/11/2022</a:t>
            </a:fld>
            <a:endParaRPr lang="en-US" dirty="0"/>
          </a:p>
        </p:txBody>
      </p:sp>
      <p:sp>
        <p:nvSpPr>
          <p:cNvPr id="8" name="Rectangle 6"/>
          <p:cNvSpPr>
            <a:spLocks noGrp="1" noChangeArrowheads="1"/>
          </p:cNvSpPr>
          <p:nvPr>
            <p:ph type="ftr" sz="quarter" idx="11"/>
          </p:nvPr>
        </p:nvSpPr>
        <p:spPr>
          <a:ln/>
        </p:spPr>
        <p:txBody>
          <a:bodyPr/>
          <a:lstStyle>
            <a:lvl1pPr>
              <a:defRPr/>
            </a:lvl1pPr>
          </a:lstStyle>
          <a:p>
            <a:endParaRPr lang="en-US" dirty="0"/>
          </a:p>
        </p:txBody>
      </p:sp>
      <p:sp>
        <p:nvSpPr>
          <p:cNvPr id="9" name="Rectangle 7"/>
          <p:cNvSpPr>
            <a:spLocks noGrp="1" noChangeArrowheads="1"/>
          </p:cNvSpPr>
          <p:nvPr>
            <p:ph type="sldNum" sz="quarter" idx="12"/>
          </p:nvPr>
        </p:nvSpPr>
        <p:spPr>
          <a:ln/>
        </p:spPr>
        <p:txBody>
          <a:bodyPr/>
          <a:lstStyle>
            <a:lvl1pPr>
              <a:defRPr/>
            </a:lvl1pPr>
          </a:lstStyle>
          <a:p>
            <a:fld id="{553BE7AF-ECC5-4D44-95C9-069B989CB4B7}" type="slidenum">
              <a:rPr lang="en-US" smtClean="0"/>
              <a:t>‹#›</a:t>
            </a:fld>
            <a:endParaRPr lang="en-US" dirty="0"/>
          </a:p>
        </p:txBody>
      </p:sp>
    </p:spTree>
    <p:extLst>
      <p:ext uri="{BB962C8B-B14F-4D97-AF65-F5344CB8AC3E}">
        <p14:creationId xmlns:p14="http://schemas.microsoft.com/office/powerpoint/2010/main" val="1038589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2147483647 w 794"/>
                <a:gd name="T1" fmla="*/ 2147483647 h 414"/>
                <a:gd name="T2" fmla="*/ 2147483647 w 794"/>
                <a:gd name="T3" fmla="*/ 2147483647 h 414"/>
                <a:gd name="T4" fmla="*/ 2147483647 w 794"/>
                <a:gd name="T5" fmla="*/ 2147483647 h 414"/>
                <a:gd name="T6" fmla="*/ 2147483647 w 794"/>
                <a:gd name="T7" fmla="*/ 0 h 414"/>
                <a:gd name="T8" fmla="*/ 2147483647 w 794"/>
                <a:gd name="T9" fmla="*/ 2147483647 h 414"/>
                <a:gd name="T10" fmla="*/ 0 w 794"/>
                <a:gd name="T11" fmla="*/ 2147483647 h 414"/>
                <a:gd name="T12" fmla="*/ 2147483647 w 794"/>
                <a:gd name="T13" fmla="*/ 2147483647 h 414"/>
                <a:gd name="T14" fmla="*/ 2147483647 w 794"/>
                <a:gd name="T15" fmla="*/ 2147483647 h 414"/>
                <a:gd name="T16" fmla="*/ 2147483647 w 794"/>
                <a:gd name="T17" fmla="*/ 2147483647 h 414"/>
                <a:gd name="T18" fmla="*/ 2147483647 w 794"/>
                <a:gd name="T19" fmla="*/ 2147483647 h 414"/>
                <a:gd name="T20" fmla="*/ 2147483647 w 794"/>
                <a:gd name="T21" fmla="*/ 2147483647 h 414"/>
                <a:gd name="T22" fmla="*/ 2147483647 w 794"/>
                <a:gd name="T23" fmla="*/ 2147483647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7" name="Freeform 10"/>
            <p:cNvSpPr>
              <a:spLocks/>
            </p:cNvSpPr>
            <p:nvPr userDrawn="1"/>
          </p:nvSpPr>
          <p:spPr bwMode="auto">
            <a:xfrm>
              <a:off x="166" y="261"/>
              <a:ext cx="2244" cy="1007"/>
            </a:xfrm>
            <a:custGeom>
              <a:avLst/>
              <a:gdLst>
                <a:gd name="T0" fmla="*/ 18250404 w 1586"/>
                <a:gd name="T1" fmla="*/ 0 h 821"/>
                <a:gd name="T2" fmla="*/ 177261645 w 1586"/>
                <a:gd name="T3" fmla="*/ 537565 h 821"/>
                <a:gd name="T4" fmla="*/ 190169759 w 1586"/>
                <a:gd name="T5" fmla="*/ 660867 h 821"/>
                <a:gd name="T6" fmla="*/ 211239923 w 1586"/>
                <a:gd name="T7" fmla="*/ 820270 h 821"/>
                <a:gd name="T8" fmla="*/ 208445321 w 1586"/>
                <a:gd name="T9" fmla="*/ 850407 h 821"/>
                <a:gd name="T10" fmla="*/ 179759783 w 1586"/>
                <a:gd name="T11" fmla="*/ 815084 h 821"/>
                <a:gd name="T12" fmla="*/ 152467887 w 1586"/>
                <a:gd name="T13" fmla="*/ 840107 h 821"/>
                <a:gd name="T14" fmla="*/ 5513382 w 1586"/>
                <a:gd name="T15" fmla="*/ 309519 h 821"/>
                <a:gd name="T16" fmla="*/ 0 w 1586"/>
                <a:gd name="T17" fmla="*/ 155424 h 821"/>
                <a:gd name="T18" fmla="*/ 6113518 w 1586"/>
                <a:gd name="T19" fmla="*/ 32765 h 821"/>
                <a:gd name="T20" fmla="*/ 18250404 w 1586"/>
                <a:gd name="T21" fmla="*/ 0 h 821"/>
                <a:gd name="T22" fmla="*/ 1825040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8" name="Freeform 11"/>
            <p:cNvSpPr>
              <a:spLocks/>
            </p:cNvSpPr>
            <p:nvPr userDrawn="1"/>
          </p:nvSpPr>
          <p:spPr bwMode="auto">
            <a:xfrm>
              <a:off x="474" y="344"/>
              <a:ext cx="1488" cy="919"/>
            </a:xfrm>
            <a:custGeom>
              <a:avLst/>
              <a:gdLst>
                <a:gd name="T0" fmla="*/ 0 w 1049"/>
                <a:gd name="T1" fmla="*/ 372731 h 747"/>
                <a:gd name="T2" fmla="*/ 133906046 w 1049"/>
                <a:gd name="T3" fmla="*/ 857491 h 747"/>
                <a:gd name="T4" fmla="*/ 136396748 w 1049"/>
                <a:gd name="T5" fmla="*/ 613046 h 747"/>
                <a:gd name="T6" fmla="*/ 152370006 w 1049"/>
                <a:gd name="T7" fmla="*/ 484609 h 747"/>
                <a:gd name="T8" fmla="*/ 11327795 w 1049"/>
                <a:gd name="T9" fmla="*/ 0 h 747"/>
                <a:gd name="T10" fmla="*/ 0 w 1049"/>
                <a:gd name="T11" fmla="*/ 145214 h 747"/>
                <a:gd name="T12" fmla="*/ 0 w 1049"/>
                <a:gd name="T13" fmla="*/ 372731 h 747"/>
                <a:gd name="T14" fmla="*/ 0 w 1049"/>
                <a:gd name="T15" fmla="*/ 37273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14090566 w 150"/>
                  <a:gd name="T1" fmla="*/ 0 h 173"/>
                  <a:gd name="T2" fmla="*/ 5186512 w 150"/>
                  <a:gd name="T3" fmla="*/ 91759 h 173"/>
                  <a:gd name="T4" fmla="*/ 0 w 150"/>
                  <a:gd name="T5" fmla="*/ 239371 h 173"/>
                  <a:gd name="T6" fmla="*/ 10252552 w 150"/>
                  <a:gd name="T7" fmla="*/ 221233 h 173"/>
                  <a:gd name="T8" fmla="*/ 13207264 w 150"/>
                  <a:gd name="T9" fmla="*/ 116882 h 173"/>
                  <a:gd name="T10" fmla="*/ 19271502 w 150"/>
                  <a:gd name="T11" fmla="*/ 37117 h 173"/>
                  <a:gd name="T12" fmla="*/ 14090566 w 150"/>
                  <a:gd name="T13" fmla="*/ 0 h 173"/>
                  <a:gd name="T14" fmla="*/ 14090566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1" name="Freeform 14"/>
              <p:cNvSpPr>
                <a:spLocks/>
              </p:cNvSpPr>
              <p:nvPr userDrawn="1"/>
            </p:nvSpPr>
            <p:spPr bwMode="auto">
              <a:xfrm>
                <a:off x="123" y="148"/>
                <a:ext cx="2386" cy="1081"/>
              </a:xfrm>
              <a:custGeom>
                <a:avLst/>
                <a:gdLst>
                  <a:gd name="T0" fmla="*/ 21781312 w 1684"/>
                  <a:gd name="T1" fmla="*/ 0 h 880"/>
                  <a:gd name="T2" fmla="*/ 8806305 w 1684"/>
                  <a:gd name="T3" fmla="*/ 56768 h 880"/>
                  <a:gd name="T4" fmla="*/ 0 w 1684"/>
                  <a:gd name="T5" fmla="*/ 226960 h 880"/>
                  <a:gd name="T6" fmla="*/ 9393179 w 1684"/>
                  <a:gd name="T7" fmla="*/ 391397 h 880"/>
                  <a:gd name="T8" fmla="*/ 165099560 w 1684"/>
                  <a:gd name="T9" fmla="*/ 945508 h 880"/>
                  <a:gd name="T10" fmla="*/ 198641919 w 1684"/>
                  <a:gd name="T11" fmla="*/ 911012 h 880"/>
                  <a:gd name="T12" fmla="*/ 225822137 w 1684"/>
                  <a:gd name="T13" fmla="*/ 959770 h 880"/>
                  <a:gd name="T14" fmla="*/ 235252891 w 1684"/>
                  <a:gd name="T15" fmla="*/ 882293 h 880"/>
                  <a:gd name="T16" fmla="*/ 209803393 w 1684"/>
                  <a:gd name="T17" fmla="*/ 723930 h 880"/>
                  <a:gd name="T18" fmla="*/ 199463009 w 1684"/>
                  <a:gd name="T19" fmla="*/ 558995 h 880"/>
                  <a:gd name="T20" fmla="*/ 191302129 w 1684"/>
                  <a:gd name="T21" fmla="*/ 574848 h 880"/>
                  <a:gd name="T22" fmla="*/ 200998201 w 1684"/>
                  <a:gd name="T23" fmla="*/ 723930 h 880"/>
                  <a:gd name="T24" fmla="*/ 220438265 w 1684"/>
                  <a:gd name="T25" fmla="*/ 882904 h 880"/>
                  <a:gd name="T26" fmla="*/ 197410192 w 1684"/>
                  <a:gd name="T27" fmla="*/ 858513 h 880"/>
                  <a:gd name="T28" fmla="*/ 170257973 w 1684"/>
                  <a:gd name="T29" fmla="*/ 886850 h 880"/>
                  <a:gd name="T30" fmla="*/ 175283116 w 1684"/>
                  <a:gd name="T31" fmla="*/ 708446 h 880"/>
                  <a:gd name="T32" fmla="*/ 186925083 w 1684"/>
                  <a:gd name="T33" fmla="*/ 586872 h 880"/>
                  <a:gd name="T34" fmla="*/ 173296238 w 1684"/>
                  <a:gd name="T35" fmla="*/ 602019 h 880"/>
                  <a:gd name="T36" fmla="*/ 162730278 w 1684"/>
                  <a:gd name="T37" fmla="*/ 718240 h 880"/>
                  <a:gd name="T38" fmla="*/ 159139366 w 1684"/>
                  <a:gd name="T39" fmla="*/ 863000 h 880"/>
                  <a:gd name="T40" fmla="*/ 14964736 w 1684"/>
                  <a:gd name="T41" fmla="*/ 338027 h 880"/>
                  <a:gd name="T42" fmla="*/ 11142006 w 1684"/>
                  <a:gd name="T43" fmla="*/ 234134 h 880"/>
                  <a:gd name="T44" fmla="*/ 14381254 w 1684"/>
                  <a:gd name="T45" fmla="*/ 104265 h 880"/>
                  <a:gd name="T46" fmla="*/ 30265044 w 1684"/>
                  <a:gd name="T47" fmla="*/ 0 h 880"/>
                  <a:gd name="T48" fmla="*/ 21781312 w 1684"/>
                  <a:gd name="T49" fmla="*/ 0 h 880"/>
                  <a:gd name="T50" fmla="*/ 21781312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2" name="Freeform 15"/>
              <p:cNvSpPr>
                <a:spLocks/>
              </p:cNvSpPr>
              <p:nvPr userDrawn="1"/>
            </p:nvSpPr>
            <p:spPr bwMode="auto">
              <a:xfrm>
                <a:off x="324" y="158"/>
                <a:ext cx="1686" cy="614"/>
              </a:xfrm>
              <a:custGeom>
                <a:avLst/>
                <a:gdLst>
                  <a:gd name="T0" fmla="*/ 13969108 w 1190"/>
                  <a:gd name="T1" fmla="*/ 0 h 500"/>
                  <a:gd name="T2" fmla="*/ 166034077 w 1190"/>
                  <a:gd name="T3" fmla="*/ 528322 h 500"/>
                  <a:gd name="T4" fmla="*/ 150025757 w 1190"/>
                  <a:gd name="T5" fmla="*/ 539049 h 500"/>
                  <a:gd name="T6" fmla="*/ 0 w 1190"/>
                  <a:gd name="T7" fmla="*/ 29074 h 500"/>
                  <a:gd name="T8" fmla="*/ 13969108 w 1190"/>
                  <a:gd name="T9" fmla="*/ 0 h 500"/>
                  <a:gd name="T10" fmla="*/ 13969108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3" name="Freeform 16"/>
              <p:cNvSpPr>
                <a:spLocks/>
              </p:cNvSpPr>
              <p:nvPr userDrawn="1"/>
            </p:nvSpPr>
            <p:spPr bwMode="auto">
              <a:xfrm>
                <a:off x="409" y="251"/>
                <a:ext cx="227" cy="410"/>
              </a:xfrm>
              <a:custGeom>
                <a:avLst/>
                <a:gdLst>
                  <a:gd name="T0" fmla="*/ 16988453 w 160"/>
                  <a:gd name="T1" fmla="*/ 0 h 335"/>
                  <a:gd name="T2" fmla="*/ 2781854 w 160"/>
                  <a:gd name="T3" fmla="*/ 102554 h 335"/>
                  <a:gd name="T4" fmla="*/ 0 w 160"/>
                  <a:gd name="T5" fmla="*/ 220935 h 335"/>
                  <a:gd name="T6" fmla="*/ 4874965 w 160"/>
                  <a:gd name="T7" fmla="*/ 301983 h 335"/>
                  <a:gd name="T8" fmla="*/ 13697957 w 160"/>
                  <a:gd name="T9" fmla="*/ 322004 h 335"/>
                  <a:gd name="T10" fmla="*/ 11121385 w 160"/>
                  <a:gd name="T11" fmla="*/ 147498 h 335"/>
                  <a:gd name="T12" fmla="*/ 23368694 w 160"/>
                  <a:gd name="T13" fmla="*/ 16794 h 335"/>
                  <a:gd name="T14" fmla="*/ 16988453 w 160"/>
                  <a:gd name="T15" fmla="*/ 0 h 335"/>
                  <a:gd name="T16" fmla="*/ 16988453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4" name="Freeform 17"/>
              <p:cNvSpPr>
                <a:spLocks/>
              </p:cNvSpPr>
              <p:nvPr userDrawn="1"/>
            </p:nvSpPr>
            <p:spPr bwMode="auto">
              <a:xfrm>
                <a:off x="846" y="536"/>
                <a:ext cx="691" cy="364"/>
              </a:xfrm>
              <a:custGeom>
                <a:avLst/>
                <a:gdLst>
                  <a:gd name="T0" fmla="*/ 1827821 w 489"/>
                  <a:gd name="T1" fmla="*/ 38904 h 296"/>
                  <a:gd name="T2" fmla="*/ 20371729 w 489"/>
                  <a:gd name="T3" fmla="*/ 75087 h 296"/>
                  <a:gd name="T4" fmla="*/ 41336554 w 489"/>
                  <a:gd name="T5" fmla="*/ 155251 h 296"/>
                  <a:gd name="T6" fmla="*/ 56139774 w 489"/>
                  <a:gd name="T7" fmla="*/ 275333 h 296"/>
                  <a:gd name="T8" fmla="*/ 41586770 w 489"/>
                  <a:gd name="T9" fmla="*/ 260351 h 296"/>
                  <a:gd name="T10" fmla="*/ 17683203 w 489"/>
                  <a:gd name="T11" fmla="*/ 165447 h 296"/>
                  <a:gd name="T12" fmla="*/ 6363476 w 489"/>
                  <a:gd name="T13" fmla="*/ 90509 h 296"/>
                  <a:gd name="T14" fmla="*/ 13610765 w 489"/>
                  <a:gd name="T15" fmla="*/ 184437 h 296"/>
                  <a:gd name="T16" fmla="*/ 34690599 w 489"/>
                  <a:gd name="T17" fmla="*/ 305226 h 296"/>
                  <a:gd name="T18" fmla="*/ 59419402 w 489"/>
                  <a:gd name="T19" fmla="*/ 335827 h 296"/>
                  <a:gd name="T20" fmla="*/ 62366091 w 489"/>
                  <a:gd name="T21" fmla="*/ 253468 h 296"/>
                  <a:gd name="T22" fmla="*/ 50266200 w 489"/>
                  <a:gd name="T23" fmla="*/ 136300 h 296"/>
                  <a:gd name="T24" fmla="*/ 21659923 w 489"/>
                  <a:gd name="T25" fmla="*/ 19630 h 296"/>
                  <a:gd name="T26" fmla="*/ 0 w 489"/>
                  <a:gd name="T27" fmla="*/ 0 h 296"/>
                  <a:gd name="T28" fmla="*/ 1827821 w 489"/>
                  <a:gd name="T29" fmla="*/ 38904 h 296"/>
                  <a:gd name="T30" fmla="*/ 1827821 w 489"/>
                  <a:gd name="T31" fmla="*/ 3890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2 w 794"/>
                <a:gd name="T1" fmla="*/ 1 h 414"/>
                <a:gd name="T2" fmla="*/ 2 w 794"/>
                <a:gd name="T3" fmla="*/ 1 h 414"/>
                <a:gd name="T4" fmla="*/ 2 w 794"/>
                <a:gd name="T5" fmla="*/ 1 h 414"/>
                <a:gd name="T6" fmla="*/ 2 w 794"/>
                <a:gd name="T7" fmla="*/ 0 h 414"/>
                <a:gd name="T8" fmla="*/ 2 w 794"/>
                <a:gd name="T9" fmla="*/ 1 h 414"/>
                <a:gd name="T10" fmla="*/ 0 w 794"/>
                <a:gd name="T11" fmla="*/ 1 h 414"/>
                <a:gd name="T12" fmla="*/ 2 w 794"/>
                <a:gd name="T13" fmla="*/ 1 h 414"/>
                <a:gd name="T14" fmla="*/ 2 w 794"/>
                <a:gd name="T15" fmla="*/ 1 h 414"/>
                <a:gd name="T16" fmla="*/ 2 w 794"/>
                <a:gd name="T17" fmla="*/ 1 h 414"/>
                <a:gd name="T18" fmla="*/ 2 w 794"/>
                <a:gd name="T19" fmla="*/ 1 h 414"/>
                <a:gd name="T20" fmla="*/ 2 w 794"/>
                <a:gd name="T21" fmla="*/ 1 h 414"/>
                <a:gd name="T22" fmla="*/ 2 w 794"/>
                <a:gd name="T23" fmla="*/ 1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7" name="Freeform 20"/>
            <p:cNvSpPr>
              <a:spLocks/>
            </p:cNvSpPr>
            <p:nvPr userDrawn="1"/>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8" name="Freeform 21"/>
            <p:cNvSpPr>
              <a:spLocks/>
            </p:cNvSpPr>
            <p:nvPr userDrawn="1"/>
          </p:nvSpPr>
          <p:spPr bwMode="auto">
            <a:xfrm rot="7320404">
              <a:off x="5000" y="2912"/>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1" name="Freeform 24"/>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2" name="Freeform 25"/>
              <p:cNvSpPr>
                <a:spLocks/>
              </p:cNvSpPr>
              <p:nvPr userDrawn="1"/>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3" name="Freeform 26"/>
              <p:cNvSpPr>
                <a:spLocks/>
              </p:cNvSpPr>
              <p:nvPr userDrawn="1"/>
            </p:nvSpPr>
            <p:spPr bwMode="auto">
              <a:xfrm rot="7320404">
                <a:off x="5363" y="2874"/>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4" name="Freeform 27"/>
              <p:cNvSpPr>
                <a:spLocks/>
              </p:cNvSpPr>
              <p:nvPr userDrawn="1"/>
            </p:nvSpPr>
            <p:spPr bwMode="auto">
              <a:xfrm rot="7320404">
                <a:off x="5136"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grpSp>
      </p:grpSp>
      <p:sp>
        <p:nvSpPr>
          <p:cNvPr id="25" name="Freeform 28"/>
          <p:cNvSpPr>
            <a:spLocks/>
          </p:cNvSpPr>
          <p:nvPr/>
        </p:nvSpPr>
        <p:spPr bwMode="auto">
          <a:xfrm>
            <a:off x="901700" y="5054600"/>
            <a:ext cx="6807200" cy="72866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26" name="Freeform 29"/>
          <p:cNvSpPr>
            <a:spLocks/>
          </p:cNvSpPr>
          <p:nvPr/>
        </p:nvSpPr>
        <p:spPr bwMode="auto">
          <a:xfrm>
            <a:off x="4076700" y="1930400"/>
            <a:ext cx="889000" cy="381000"/>
          </a:xfrm>
          <a:custGeom>
            <a:avLst/>
            <a:gdLst>
              <a:gd name="T0" fmla="*/ 0 w 560"/>
              <a:gd name="T1" fmla="*/ 2147483647 h 240"/>
              <a:gd name="T2" fmla="*/ 2147483647 w 560"/>
              <a:gd name="T3" fmla="*/ 2147483647 h 240"/>
              <a:gd name="T4" fmla="*/ 2147483647 w 560"/>
              <a:gd name="T5" fmla="*/ 2147483647 h 240"/>
              <a:gd name="T6" fmla="*/ 2147483647 w 560"/>
              <a:gd name="T7" fmla="*/ 2147483647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228355"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en-US" noProof="0" smtClean="0"/>
              <a:t>Click to edit Master title style</a:t>
            </a:r>
          </a:p>
        </p:txBody>
      </p:sp>
      <p:sp>
        <p:nvSpPr>
          <p:cNvPr id="228356"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noProof="0" smtClean="0"/>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fld id="{5588CFC2-4B58-41BA-A16C-B3A4921170FB}" type="datetimeFigureOut">
              <a:rPr lang="en-US" smtClean="0">
                <a:solidFill>
                  <a:srgbClr val="000000"/>
                </a:solidFill>
              </a:rPr>
              <a:pPr/>
              <a:t>7/11/2022</a:t>
            </a:fld>
            <a:endParaRPr lang="en-US" dirty="0">
              <a:solidFill>
                <a:srgbClr val="000000"/>
              </a:solidFill>
            </a:endParaRPr>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endParaRPr lang="en-US" dirty="0">
              <a:solidFill>
                <a:srgbClr val="000000"/>
              </a:solidFill>
            </a:endParaRPr>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fld id="{553BE7AF-ECC5-4D44-95C9-069B989CB4B7}"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929183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5588CFC2-4B58-41BA-A16C-B3A4921170FB}" type="datetimeFigureOut">
              <a:rPr lang="en-US" smtClean="0">
                <a:solidFill>
                  <a:srgbClr val="000000"/>
                </a:solidFill>
              </a:rPr>
              <a:pPr/>
              <a:t>7/11/2022</a:t>
            </a:fld>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fld id="{553BE7AF-ECC5-4D44-95C9-069B989CB4B7}"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44203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5588CFC2-4B58-41BA-A16C-B3A4921170FB}" type="datetimeFigureOut">
              <a:rPr lang="en-US" smtClean="0">
                <a:solidFill>
                  <a:srgbClr val="000000"/>
                </a:solidFill>
              </a:rPr>
              <a:pPr/>
              <a:t>7/11/2022</a:t>
            </a:fld>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fld id="{553BE7AF-ECC5-4D44-95C9-069B989CB4B7}"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190956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fld id="{5588CFC2-4B58-41BA-A16C-B3A4921170FB}" type="datetimeFigureOut">
              <a:rPr lang="en-US" smtClean="0">
                <a:solidFill>
                  <a:srgbClr val="000000"/>
                </a:solidFill>
              </a:rPr>
              <a:pPr/>
              <a:t>7/11/2022</a:t>
            </a:fld>
            <a:endParaRPr 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fld id="{553BE7AF-ECC5-4D44-95C9-069B989CB4B7}"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383352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fld id="{5588CFC2-4B58-41BA-A16C-B3A4921170FB}" type="datetimeFigureOut">
              <a:rPr lang="en-US" smtClean="0">
                <a:solidFill>
                  <a:srgbClr val="000000"/>
                </a:solidFill>
              </a:rPr>
              <a:pPr/>
              <a:t>7/11/2022</a:t>
            </a:fld>
            <a:endParaRPr lang="en-US" dirty="0">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fld id="{553BE7AF-ECC5-4D44-95C9-069B989CB4B7}"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12114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fld id="{5588CFC2-4B58-41BA-A16C-B3A4921170FB}" type="datetimeFigureOut">
              <a:rPr lang="en-US" smtClean="0">
                <a:solidFill>
                  <a:srgbClr val="000000"/>
                </a:solidFill>
              </a:rPr>
              <a:pPr/>
              <a:t>7/11/2022</a:t>
            </a:fld>
            <a:endParaRPr lang="en-US" dirty="0">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fld id="{553BE7AF-ECC5-4D44-95C9-069B989CB4B7}"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68495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5588CFC2-4B58-41BA-A16C-B3A4921170FB}" type="datetimeFigureOut">
              <a:rPr lang="en-US" smtClean="0">
                <a:solidFill>
                  <a:srgbClr val="000000"/>
                </a:solidFill>
              </a:rPr>
              <a:pPr/>
              <a:t>7/11/2022</a:t>
            </a:fld>
            <a:endParaRPr lang="en-US" dirty="0">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fld id="{553BE7AF-ECC5-4D44-95C9-069B989CB4B7}"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393336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5588CFC2-4B58-41BA-A16C-B3A4921170FB}" type="datetimeFigureOut">
              <a:rPr lang="en-US" smtClean="0">
                <a:solidFill>
                  <a:srgbClr val="000000"/>
                </a:solidFill>
              </a:rPr>
              <a:pPr/>
              <a:t>7/11/2022</a:t>
            </a:fld>
            <a:endParaRPr 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fld id="{553BE7AF-ECC5-4D44-95C9-069B989CB4B7}"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97350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5588CFC2-4B58-41BA-A16C-B3A4921170FB}" type="datetimeFigureOut">
              <a:rPr lang="en-US" smtClean="0">
                <a:solidFill>
                  <a:srgbClr val="000000"/>
                </a:solidFill>
              </a:rPr>
              <a:pPr/>
              <a:t>7/11/2022</a:t>
            </a:fld>
            <a:endParaRPr 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fld id="{553BE7AF-ECC5-4D44-95C9-069B989CB4B7}"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434699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5588CFC2-4B58-41BA-A16C-B3A4921170FB}" type="datetimeFigureOut">
              <a:rPr lang="en-US" smtClean="0">
                <a:solidFill>
                  <a:srgbClr val="000000"/>
                </a:solidFill>
              </a:rPr>
              <a:pPr/>
              <a:t>7/11/2022</a:t>
            </a:fld>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fld id="{553BE7AF-ECC5-4D44-95C9-069B989CB4B7}"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40246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fld id="{5588CFC2-4B58-41BA-A16C-B3A4921170FB}" type="datetimeFigureOut">
              <a:rPr lang="en-US" smtClean="0"/>
              <a:t>7/11/2022</a:t>
            </a:fld>
            <a:endParaRPr lang="en-US" dirty="0"/>
          </a:p>
        </p:txBody>
      </p:sp>
      <p:sp>
        <p:nvSpPr>
          <p:cNvPr id="4" name="Rectangle 6"/>
          <p:cNvSpPr>
            <a:spLocks noGrp="1" noChangeArrowheads="1"/>
          </p:cNvSpPr>
          <p:nvPr>
            <p:ph type="ftr" sz="quarter" idx="11"/>
          </p:nvPr>
        </p:nvSpPr>
        <p:spPr>
          <a:ln/>
        </p:spPr>
        <p:txBody>
          <a:bodyPr/>
          <a:lstStyle>
            <a:lvl1pPr>
              <a:defRPr/>
            </a:lvl1pPr>
          </a:lstStyle>
          <a:p>
            <a:endParaRPr lang="en-US" dirty="0"/>
          </a:p>
        </p:txBody>
      </p:sp>
      <p:sp>
        <p:nvSpPr>
          <p:cNvPr id="5" name="Rectangle 7"/>
          <p:cNvSpPr>
            <a:spLocks noGrp="1" noChangeArrowheads="1"/>
          </p:cNvSpPr>
          <p:nvPr>
            <p:ph type="sldNum" sz="quarter" idx="12"/>
          </p:nvPr>
        </p:nvSpPr>
        <p:spPr>
          <a:ln/>
        </p:spPr>
        <p:txBody>
          <a:bodyPr/>
          <a:lstStyle>
            <a:lvl1pPr>
              <a:defRPr/>
            </a:lvl1pPr>
          </a:lstStyle>
          <a:p>
            <a:fld id="{553BE7AF-ECC5-4D44-95C9-069B989CB4B7}" type="slidenum">
              <a:rPr lang="en-US" smtClean="0"/>
              <a:t>‹#›</a:t>
            </a:fld>
            <a:endParaRPr lang="en-US" dirty="0"/>
          </a:p>
        </p:txBody>
      </p:sp>
    </p:spTree>
    <p:extLst>
      <p:ext uri="{BB962C8B-B14F-4D97-AF65-F5344CB8AC3E}">
        <p14:creationId xmlns:p14="http://schemas.microsoft.com/office/powerpoint/2010/main" val="12842032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5588CFC2-4B58-41BA-A16C-B3A4921170FB}" type="datetimeFigureOut">
              <a:rPr lang="en-US" smtClean="0">
                <a:solidFill>
                  <a:srgbClr val="000000"/>
                </a:solidFill>
              </a:rPr>
              <a:pPr/>
              <a:t>7/11/2022</a:t>
            </a:fld>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fld id="{553BE7AF-ECC5-4D44-95C9-069B989CB4B7}"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309040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828800"/>
            <a:ext cx="7696200" cy="3657600"/>
          </a:xfrm>
        </p:spPr>
        <p:txBody>
          <a:bodyPr/>
          <a:lstStyle/>
          <a:p>
            <a:pPr lvl="0"/>
            <a:r>
              <a:rPr lang="en-US" noProof="0" dirty="0" smtClean="0"/>
              <a:t>Click icon to add SmartArt graphic</a:t>
            </a:r>
          </a:p>
        </p:txBody>
      </p:sp>
      <p:sp>
        <p:nvSpPr>
          <p:cNvPr id="4" name="Rectangle 5"/>
          <p:cNvSpPr>
            <a:spLocks noGrp="1" noChangeArrowheads="1"/>
          </p:cNvSpPr>
          <p:nvPr>
            <p:ph type="dt" sz="half" idx="10"/>
          </p:nvPr>
        </p:nvSpPr>
        <p:spPr>
          <a:ln/>
        </p:spPr>
        <p:txBody>
          <a:bodyPr/>
          <a:lstStyle>
            <a:lvl1pPr>
              <a:defRPr/>
            </a:lvl1pPr>
          </a:lstStyle>
          <a:p>
            <a:fld id="{5588CFC2-4B58-41BA-A16C-B3A4921170FB}" type="datetimeFigureOut">
              <a:rPr lang="en-US" smtClean="0">
                <a:solidFill>
                  <a:srgbClr val="000000"/>
                </a:solidFill>
              </a:rPr>
              <a:pPr/>
              <a:t>7/11/2022</a:t>
            </a:fld>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fld id="{553BE7AF-ECC5-4D44-95C9-069B989CB4B7}"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444021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828800"/>
            <a:ext cx="7696200" cy="3657600"/>
          </a:xfrm>
        </p:spPr>
        <p:txBody>
          <a:bodyPr/>
          <a:lstStyle/>
          <a:p>
            <a:pPr lvl="0"/>
            <a:r>
              <a:rPr lang="en-US" noProof="0" dirty="0" smtClean="0"/>
              <a:t>Click icon to add table</a:t>
            </a:r>
          </a:p>
        </p:txBody>
      </p:sp>
      <p:sp>
        <p:nvSpPr>
          <p:cNvPr id="4" name="Rectangle 5"/>
          <p:cNvSpPr>
            <a:spLocks noGrp="1" noChangeArrowheads="1"/>
          </p:cNvSpPr>
          <p:nvPr>
            <p:ph type="dt" sz="half" idx="10"/>
          </p:nvPr>
        </p:nvSpPr>
        <p:spPr>
          <a:ln/>
        </p:spPr>
        <p:txBody>
          <a:bodyPr/>
          <a:lstStyle>
            <a:lvl1pPr>
              <a:defRPr/>
            </a:lvl1pPr>
          </a:lstStyle>
          <a:p>
            <a:fld id="{5588CFC2-4B58-41BA-A16C-B3A4921170FB}" type="datetimeFigureOut">
              <a:rPr lang="en-US" smtClean="0">
                <a:solidFill>
                  <a:srgbClr val="000000"/>
                </a:solidFill>
              </a:rPr>
              <a:pPr/>
              <a:t>7/11/2022</a:t>
            </a:fld>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fld id="{553BE7AF-ECC5-4D44-95C9-069B989CB4B7}"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34725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5588CFC2-4B58-41BA-A16C-B3A4921170FB}" type="datetimeFigureOut">
              <a:rPr lang="en-US" smtClean="0"/>
              <a:t>7/11/2022</a:t>
            </a:fld>
            <a:endParaRPr lang="en-US" dirty="0"/>
          </a:p>
        </p:txBody>
      </p:sp>
      <p:sp>
        <p:nvSpPr>
          <p:cNvPr id="3" name="Rectangle 6"/>
          <p:cNvSpPr>
            <a:spLocks noGrp="1" noChangeArrowheads="1"/>
          </p:cNvSpPr>
          <p:nvPr>
            <p:ph type="ftr" sz="quarter" idx="11"/>
          </p:nvPr>
        </p:nvSpPr>
        <p:spPr>
          <a:ln/>
        </p:spPr>
        <p:txBody>
          <a:bodyPr/>
          <a:lstStyle>
            <a:lvl1pPr>
              <a:defRPr/>
            </a:lvl1pPr>
          </a:lstStyle>
          <a:p>
            <a:endParaRPr lang="en-US" dirty="0"/>
          </a:p>
        </p:txBody>
      </p:sp>
      <p:sp>
        <p:nvSpPr>
          <p:cNvPr id="4" name="Rectangle 7"/>
          <p:cNvSpPr>
            <a:spLocks noGrp="1" noChangeArrowheads="1"/>
          </p:cNvSpPr>
          <p:nvPr>
            <p:ph type="sldNum" sz="quarter" idx="12"/>
          </p:nvPr>
        </p:nvSpPr>
        <p:spPr>
          <a:ln/>
        </p:spPr>
        <p:txBody>
          <a:bodyPr/>
          <a:lstStyle>
            <a:lvl1pPr>
              <a:defRPr/>
            </a:lvl1pPr>
          </a:lstStyle>
          <a:p>
            <a:fld id="{553BE7AF-ECC5-4D44-95C9-069B989CB4B7}" type="slidenum">
              <a:rPr lang="en-US" smtClean="0"/>
              <a:t>‹#›</a:t>
            </a:fld>
            <a:endParaRPr lang="en-US" dirty="0"/>
          </a:p>
        </p:txBody>
      </p:sp>
    </p:spTree>
    <p:extLst>
      <p:ext uri="{BB962C8B-B14F-4D97-AF65-F5344CB8AC3E}">
        <p14:creationId xmlns:p14="http://schemas.microsoft.com/office/powerpoint/2010/main" val="1281576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5588CFC2-4B58-41BA-A16C-B3A4921170FB}" type="datetimeFigureOut">
              <a:rPr lang="en-US" smtClean="0"/>
              <a:t>7/11/2022</a:t>
            </a:fld>
            <a:endParaRPr lang="en-US" dirty="0"/>
          </a:p>
        </p:txBody>
      </p:sp>
      <p:sp>
        <p:nvSpPr>
          <p:cNvPr id="6" name="Rectangle 6"/>
          <p:cNvSpPr>
            <a:spLocks noGrp="1" noChangeArrowheads="1"/>
          </p:cNvSpPr>
          <p:nvPr>
            <p:ph type="ftr" sz="quarter" idx="11"/>
          </p:nvPr>
        </p:nvSpPr>
        <p:spPr>
          <a:ln/>
        </p:spPr>
        <p:txBody>
          <a:bodyPr/>
          <a:lstStyle>
            <a:lvl1pPr>
              <a:defRPr/>
            </a:lvl1pPr>
          </a:lstStyle>
          <a:p>
            <a:endParaRPr lang="en-US" dirty="0"/>
          </a:p>
        </p:txBody>
      </p:sp>
      <p:sp>
        <p:nvSpPr>
          <p:cNvPr id="7" name="Rectangle 7"/>
          <p:cNvSpPr>
            <a:spLocks noGrp="1" noChangeArrowheads="1"/>
          </p:cNvSpPr>
          <p:nvPr>
            <p:ph type="sldNum" sz="quarter" idx="12"/>
          </p:nvPr>
        </p:nvSpPr>
        <p:spPr>
          <a:ln/>
        </p:spPr>
        <p:txBody>
          <a:bodyPr/>
          <a:lstStyle>
            <a:lvl1pPr>
              <a:defRPr/>
            </a:lvl1pPr>
          </a:lstStyle>
          <a:p>
            <a:fld id="{553BE7AF-ECC5-4D44-95C9-069B989CB4B7}" type="slidenum">
              <a:rPr lang="en-US" smtClean="0"/>
              <a:t>‹#›</a:t>
            </a:fld>
            <a:endParaRPr lang="en-US" dirty="0"/>
          </a:p>
        </p:txBody>
      </p:sp>
    </p:spTree>
    <p:extLst>
      <p:ext uri="{BB962C8B-B14F-4D97-AF65-F5344CB8AC3E}">
        <p14:creationId xmlns:p14="http://schemas.microsoft.com/office/powerpoint/2010/main" val="3828551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5588CFC2-4B58-41BA-A16C-B3A4921170FB}" type="datetimeFigureOut">
              <a:rPr lang="en-US" smtClean="0"/>
              <a:t>7/11/2022</a:t>
            </a:fld>
            <a:endParaRPr lang="en-US" dirty="0"/>
          </a:p>
        </p:txBody>
      </p:sp>
      <p:sp>
        <p:nvSpPr>
          <p:cNvPr id="6" name="Rectangle 6"/>
          <p:cNvSpPr>
            <a:spLocks noGrp="1" noChangeArrowheads="1"/>
          </p:cNvSpPr>
          <p:nvPr>
            <p:ph type="ftr" sz="quarter" idx="11"/>
          </p:nvPr>
        </p:nvSpPr>
        <p:spPr>
          <a:ln/>
        </p:spPr>
        <p:txBody>
          <a:bodyPr/>
          <a:lstStyle>
            <a:lvl1pPr>
              <a:defRPr/>
            </a:lvl1pPr>
          </a:lstStyle>
          <a:p>
            <a:endParaRPr lang="en-US" dirty="0"/>
          </a:p>
        </p:txBody>
      </p:sp>
      <p:sp>
        <p:nvSpPr>
          <p:cNvPr id="7" name="Rectangle 7"/>
          <p:cNvSpPr>
            <a:spLocks noGrp="1" noChangeArrowheads="1"/>
          </p:cNvSpPr>
          <p:nvPr>
            <p:ph type="sldNum" sz="quarter" idx="12"/>
          </p:nvPr>
        </p:nvSpPr>
        <p:spPr>
          <a:ln/>
        </p:spPr>
        <p:txBody>
          <a:bodyPr/>
          <a:lstStyle>
            <a:lvl1pPr>
              <a:defRPr/>
            </a:lvl1pPr>
          </a:lstStyle>
          <a:p>
            <a:fld id="{553BE7AF-ECC5-4D44-95C9-069B989CB4B7}" type="slidenum">
              <a:rPr lang="en-US" smtClean="0"/>
              <a:t>‹#›</a:t>
            </a:fld>
            <a:endParaRPr lang="en-US" dirty="0"/>
          </a:p>
        </p:txBody>
      </p:sp>
    </p:spTree>
    <p:extLst>
      <p:ext uri="{BB962C8B-B14F-4D97-AF65-F5344CB8AC3E}">
        <p14:creationId xmlns:p14="http://schemas.microsoft.com/office/powerpoint/2010/main" val="2307114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1.xml"/><Relationship Id="rId18" Type="http://schemas.openxmlformats.org/officeDocument/2006/relationships/tags" Target="../tags/tag6.xml"/><Relationship Id="rId26" Type="http://schemas.openxmlformats.org/officeDocument/2006/relationships/tags" Target="../tags/tag14.xml"/><Relationship Id="rId39" Type="http://schemas.openxmlformats.org/officeDocument/2006/relationships/tags" Target="../tags/tag27.xml"/><Relationship Id="rId3" Type="http://schemas.openxmlformats.org/officeDocument/2006/relationships/slideLayout" Target="../slideLayouts/slideLayout16.xml"/><Relationship Id="rId21" Type="http://schemas.openxmlformats.org/officeDocument/2006/relationships/tags" Target="../tags/tag9.xml"/><Relationship Id="rId34" Type="http://schemas.openxmlformats.org/officeDocument/2006/relationships/tags" Target="../tags/tag22.xml"/><Relationship Id="rId42" Type="http://schemas.openxmlformats.org/officeDocument/2006/relationships/tags" Target="../tags/tag30.xml"/><Relationship Id="rId47" Type="http://schemas.openxmlformats.org/officeDocument/2006/relationships/tags" Target="../tags/tag35.xml"/><Relationship Id="rId7" Type="http://schemas.openxmlformats.org/officeDocument/2006/relationships/slideLayout" Target="../slideLayouts/slideLayout20.xml"/><Relationship Id="rId12" Type="http://schemas.openxmlformats.org/officeDocument/2006/relationships/theme" Target="../theme/theme2.xml"/><Relationship Id="rId17" Type="http://schemas.openxmlformats.org/officeDocument/2006/relationships/tags" Target="../tags/tag5.xml"/><Relationship Id="rId25" Type="http://schemas.openxmlformats.org/officeDocument/2006/relationships/tags" Target="../tags/tag13.xml"/><Relationship Id="rId33" Type="http://schemas.openxmlformats.org/officeDocument/2006/relationships/tags" Target="../tags/tag21.xml"/><Relationship Id="rId38" Type="http://schemas.openxmlformats.org/officeDocument/2006/relationships/tags" Target="../tags/tag26.xml"/><Relationship Id="rId46" Type="http://schemas.openxmlformats.org/officeDocument/2006/relationships/tags" Target="../tags/tag34.xml"/><Relationship Id="rId2" Type="http://schemas.openxmlformats.org/officeDocument/2006/relationships/slideLayout" Target="../slideLayouts/slideLayout15.xml"/><Relationship Id="rId16" Type="http://schemas.openxmlformats.org/officeDocument/2006/relationships/tags" Target="../tags/tag4.xml"/><Relationship Id="rId20" Type="http://schemas.openxmlformats.org/officeDocument/2006/relationships/tags" Target="../tags/tag8.xml"/><Relationship Id="rId29" Type="http://schemas.openxmlformats.org/officeDocument/2006/relationships/tags" Target="../tags/tag17.xml"/><Relationship Id="rId41" Type="http://schemas.openxmlformats.org/officeDocument/2006/relationships/tags" Target="../tags/tag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tags" Target="../tags/tag12.xml"/><Relationship Id="rId32" Type="http://schemas.openxmlformats.org/officeDocument/2006/relationships/tags" Target="../tags/tag20.xml"/><Relationship Id="rId37" Type="http://schemas.openxmlformats.org/officeDocument/2006/relationships/tags" Target="../tags/tag25.xml"/><Relationship Id="rId40" Type="http://schemas.openxmlformats.org/officeDocument/2006/relationships/tags" Target="../tags/tag28.xml"/><Relationship Id="rId45" Type="http://schemas.openxmlformats.org/officeDocument/2006/relationships/tags" Target="../tags/tag33.xml"/><Relationship Id="rId5" Type="http://schemas.openxmlformats.org/officeDocument/2006/relationships/slideLayout" Target="../slideLayouts/slideLayout18.xml"/><Relationship Id="rId15" Type="http://schemas.openxmlformats.org/officeDocument/2006/relationships/tags" Target="../tags/tag3.xml"/><Relationship Id="rId23" Type="http://schemas.openxmlformats.org/officeDocument/2006/relationships/tags" Target="../tags/tag11.xml"/><Relationship Id="rId28" Type="http://schemas.openxmlformats.org/officeDocument/2006/relationships/tags" Target="../tags/tag16.xml"/><Relationship Id="rId36" Type="http://schemas.openxmlformats.org/officeDocument/2006/relationships/tags" Target="../tags/tag24.xml"/><Relationship Id="rId10" Type="http://schemas.openxmlformats.org/officeDocument/2006/relationships/slideLayout" Target="../slideLayouts/slideLayout23.xml"/><Relationship Id="rId19" Type="http://schemas.openxmlformats.org/officeDocument/2006/relationships/tags" Target="../tags/tag7.xml"/><Relationship Id="rId31" Type="http://schemas.openxmlformats.org/officeDocument/2006/relationships/tags" Target="../tags/tag19.xml"/><Relationship Id="rId44" Type="http://schemas.openxmlformats.org/officeDocument/2006/relationships/tags" Target="../tags/tag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2.xml"/><Relationship Id="rId22" Type="http://schemas.openxmlformats.org/officeDocument/2006/relationships/tags" Target="../tags/tag10.xml"/><Relationship Id="rId27" Type="http://schemas.openxmlformats.org/officeDocument/2006/relationships/tags" Target="../tags/tag15.xml"/><Relationship Id="rId30" Type="http://schemas.openxmlformats.org/officeDocument/2006/relationships/tags" Target="../tags/tag18.xml"/><Relationship Id="rId35" Type="http://schemas.openxmlformats.org/officeDocument/2006/relationships/tags" Target="../tags/tag23.xml"/><Relationship Id="rId43" Type="http://schemas.openxmlformats.org/officeDocument/2006/relationships/tags" Target="../tags/tag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ags" Target="../tags/tag117.xml"/><Relationship Id="rId18" Type="http://schemas.openxmlformats.org/officeDocument/2006/relationships/tags" Target="../tags/tag122.xml"/><Relationship Id="rId26" Type="http://schemas.openxmlformats.org/officeDocument/2006/relationships/tags" Target="../tags/tag130.xml"/><Relationship Id="rId39" Type="http://schemas.openxmlformats.org/officeDocument/2006/relationships/tags" Target="../tags/tag143.xml"/><Relationship Id="rId3" Type="http://schemas.openxmlformats.org/officeDocument/2006/relationships/slideLayout" Target="../slideLayouts/slideLayout41.xml"/><Relationship Id="rId21" Type="http://schemas.openxmlformats.org/officeDocument/2006/relationships/tags" Target="../tags/tag125.xml"/><Relationship Id="rId34" Type="http://schemas.openxmlformats.org/officeDocument/2006/relationships/tags" Target="../tags/tag138.xml"/><Relationship Id="rId42" Type="http://schemas.openxmlformats.org/officeDocument/2006/relationships/tags" Target="../tags/tag146.xml"/><Relationship Id="rId47" Type="http://schemas.openxmlformats.org/officeDocument/2006/relationships/tags" Target="../tags/tag151.xml"/><Relationship Id="rId7" Type="http://schemas.openxmlformats.org/officeDocument/2006/relationships/slideLayout" Target="../slideLayouts/slideLayout45.xml"/><Relationship Id="rId12" Type="http://schemas.openxmlformats.org/officeDocument/2006/relationships/theme" Target="../theme/theme4.xml"/><Relationship Id="rId17" Type="http://schemas.openxmlformats.org/officeDocument/2006/relationships/tags" Target="../tags/tag121.xml"/><Relationship Id="rId25" Type="http://schemas.openxmlformats.org/officeDocument/2006/relationships/tags" Target="../tags/tag129.xml"/><Relationship Id="rId33" Type="http://schemas.openxmlformats.org/officeDocument/2006/relationships/tags" Target="../tags/tag137.xml"/><Relationship Id="rId38" Type="http://schemas.openxmlformats.org/officeDocument/2006/relationships/tags" Target="../tags/tag142.xml"/><Relationship Id="rId46" Type="http://schemas.openxmlformats.org/officeDocument/2006/relationships/tags" Target="../tags/tag150.xml"/><Relationship Id="rId2" Type="http://schemas.openxmlformats.org/officeDocument/2006/relationships/slideLayout" Target="../slideLayouts/slideLayout40.xml"/><Relationship Id="rId16" Type="http://schemas.openxmlformats.org/officeDocument/2006/relationships/tags" Target="../tags/tag120.xml"/><Relationship Id="rId20" Type="http://schemas.openxmlformats.org/officeDocument/2006/relationships/tags" Target="../tags/tag124.xml"/><Relationship Id="rId29" Type="http://schemas.openxmlformats.org/officeDocument/2006/relationships/tags" Target="../tags/tag133.xml"/><Relationship Id="rId41" Type="http://schemas.openxmlformats.org/officeDocument/2006/relationships/tags" Target="../tags/tag145.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tags" Target="../tags/tag128.xml"/><Relationship Id="rId32" Type="http://schemas.openxmlformats.org/officeDocument/2006/relationships/tags" Target="../tags/tag136.xml"/><Relationship Id="rId37" Type="http://schemas.openxmlformats.org/officeDocument/2006/relationships/tags" Target="../tags/tag141.xml"/><Relationship Id="rId40" Type="http://schemas.openxmlformats.org/officeDocument/2006/relationships/tags" Target="../tags/tag144.xml"/><Relationship Id="rId45" Type="http://schemas.openxmlformats.org/officeDocument/2006/relationships/tags" Target="../tags/tag149.xml"/><Relationship Id="rId5" Type="http://schemas.openxmlformats.org/officeDocument/2006/relationships/slideLayout" Target="../slideLayouts/slideLayout43.xml"/><Relationship Id="rId15" Type="http://schemas.openxmlformats.org/officeDocument/2006/relationships/tags" Target="../tags/tag119.xml"/><Relationship Id="rId23" Type="http://schemas.openxmlformats.org/officeDocument/2006/relationships/tags" Target="../tags/tag127.xml"/><Relationship Id="rId28" Type="http://schemas.openxmlformats.org/officeDocument/2006/relationships/tags" Target="../tags/tag132.xml"/><Relationship Id="rId36" Type="http://schemas.openxmlformats.org/officeDocument/2006/relationships/tags" Target="../tags/tag140.xml"/><Relationship Id="rId10" Type="http://schemas.openxmlformats.org/officeDocument/2006/relationships/slideLayout" Target="../slideLayouts/slideLayout48.xml"/><Relationship Id="rId19" Type="http://schemas.openxmlformats.org/officeDocument/2006/relationships/tags" Target="../tags/tag123.xml"/><Relationship Id="rId31" Type="http://schemas.openxmlformats.org/officeDocument/2006/relationships/tags" Target="../tags/tag135.xml"/><Relationship Id="rId44" Type="http://schemas.openxmlformats.org/officeDocument/2006/relationships/tags" Target="../tags/tag1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ags" Target="../tags/tag118.xml"/><Relationship Id="rId22" Type="http://schemas.openxmlformats.org/officeDocument/2006/relationships/tags" Target="../tags/tag126.xml"/><Relationship Id="rId27" Type="http://schemas.openxmlformats.org/officeDocument/2006/relationships/tags" Target="../tags/tag131.xml"/><Relationship Id="rId30" Type="http://schemas.openxmlformats.org/officeDocument/2006/relationships/tags" Target="../tags/tag134.xml"/><Relationship Id="rId35" Type="http://schemas.openxmlformats.org/officeDocument/2006/relationships/tags" Target="../tags/tag139.xml"/><Relationship Id="rId43" Type="http://schemas.openxmlformats.org/officeDocument/2006/relationships/tags" Target="../tags/tag1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7333"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i="0"/>
            </a:lvl1pPr>
          </a:lstStyle>
          <a:p>
            <a:fld id="{5588CFC2-4B58-41BA-A16C-B3A4921170FB}" type="datetimeFigureOut">
              <a:rPr lang="en-US" smtClean="0"/>
              <a:t>7/11/2022</a:t>
            </a:fld>
            <a:endParaRPr lang="en-US" dirty="0"/>
          </a:p>
        </p:txBody>
      </p:sp>
      <p:sp>
        <p:nvSpPr>
          <p:cNvPr id="227334"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i="0"/>
            </a:lvl1pPr>
          </a:lstStyle>
          <a:p>
            <a:endParaRPr lang="en-US" dirty="0"/>
          </a:p>
        </p:txBody>
      </p:sp>
      <p:sp>
        <p:nvSpPr>
          <p:cNvPr id="227335"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i="0"/>
            </a:lvl1pPr>
          </a:lstStyle>
          <a:p>
            <a:fld id="{553BE7AF-ECC5-4D44-95C9-069B989CB4B7}" type="slidenum">
              <a:rPr lang="en-US" smtClean="0"/>
              <a:t>‹#›</a:t>
            </a:fld>
            <a:endParaRPr lang="en-US" dirty="0"/>
          </a:p>
        </p:txBody>
      </p:sp>
      <p:sp>
        <p:nvSpPr>
          <p:cNvPr id="1031"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1032" name="Group 10"/>
          <p:cNvGrpSpPr>
            <a:grpSpLocks/>
          </p:cNvGrpSpPr>
          <p:nvPr/>
        </p:nvGrpSpPr>
        <p:grpSpPr bwMode="auto">
          <a:xfrm>
            <a:off x="7938" y="5540375"/>
            <a:ext cx="1784350" cy="1246188"/>
            <a:chOff x="5" y="3490"/>
            <a:chExt cx="1124" cy="785"/>
          </a:xfrm>
        </p:grpSpPr>
        <p:sp>
          <p:nvSpPr>
            <p:cNvPr id="1036" name="Freeform 11"/>
            <p:cNvSpPr>
              <a:spLocks/>
            </p:cNvSpPr>
            <p:nvPr userDrawn="1"/>
          </p:nvSpPr>
          <p:spPr bwMode="auto">
            <a:xfrm>
              <a:off x="24" y="3505"/>
              <a:ext cx="1089" cy="649"/>
            </a:xfrm>
            <a:custGeom>
              <a:avLst/>
              <a:gdLst>
                <a:gd name="T0" fmla="*/ 1 w 2177"/>
                <a:gd name="T1" fmla="*/ 1 h 1298"/>
                <a:gd name="T2" fmla="*/ 1 w 2177"/>
                <a:gd name="T3" fmla="*/ 1 h 1298"/>
                <a:gd name="T4" fmla="*/ 1 w 2177"/>
                <a:gd name="T5" fmla="*/ 1 h 1298"/>
                <a:gd name="T6" fmla="*/ 1 w 2177"/>
                <a:gd name="T7" fmla="*/ 1 h 1298"/>
                <a:gd name="T8" fmla="*/ 1 w 2177"/>
                <a:gd name="T9" fmla="*/ 1 h 1298"/>
                <a:gd name="T10" fmla="*/ 1 w 2177"/>
                <a:gd name="T11" fmla="*/ 1 h 1298"/>
                <a:gd name="T12" fmla="*/ 1 w 2177"/>
                <a:gd name="T13" fmla="*/ 1 h 1298"/>
                <a:gd name="T14" fmla="*/ 1 w 2177"/>
                <a:gd name="T15" fmla="*/ 1 h 1298"/>
                <a:gd name="T16" fmla="*/ 1 w 2177"/>
                <a:gd name="T17" fmla="*/ 0 h 1298"/>
                <a:gd name="T18" fmla="*/ 1 w 2177"/>
                <a:gd name="T19" fmla="*/ 1 h 1298"/>
                <a:gd name="T20" fmla="*/ 1 w 2177"/>
                <a:gd name="T21" fmla="*/ 1 h 1298"/>
                <a:gd name="T22" fmla="*/ 1 w 2177"/>
                <a:gd name="T23" fmla="*/ 1 h 1298"/>
                <a:gd name="T24" fmla="*/ 1 w 2177"/>
                <a:gd name="T25" fmla="*/ 1 h 1298"/>
                <a:gd name="T26" fmla="*/ 1 w 2177"/>
                <a:gd name="T27" fmla="*/ 1 h 1298"/>
                <a:gd name="T28" fmla="*/ 1 w 2177"/>
                <a:gd name="T29" fmla="*/ 1 h 1298"/>
                <a:gd name="T30" fmla="*/ 1 w 2177"/>
                <a:gd name="T31" fmla="*/ 1 h 1298"/>
                <a:gd name="T32" fmla="*/ 1 w 2177"/>
                <a:gd name="T33" fmla="*/ 1 h 1298"/>
                <a:gd name="T34" fmla="*/ 0 w 2177"/>
                <a:gd name="T35" fmla="*/ 1 h 1298"/>
                <a:gd name="T36" fmla="*/ 1 w 2177"/>
                <a:gd name="T37" fmla="*/ 1 h 1298"/>
                <a:gd name="T38" fmla="*/ 1 w 2177"/>
                <a:gd name="T39" fmla="*/ 1 h 1298"/>
                <a:gd name="T40" fmla="*/ 1 w 2177"/>
                <a:gd name="T41" fmla="*/ 1 h 1298"/>
                <a:gd name="T42" fmla="*/ 1 w 2177"/>
                <a:gd name="T43" fmla="*/ 1 h 1298"/>
                <a:gd name="T44" fmla="*/ 1 w 2177"/>
                <a:gd name="T45" fmla="*/ 1 h 1298"/>
                <a:gd name="T46" fmla="*/ 1 w 2177"/>
                <a:gd name="T47" fmla="*/ 1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7" name="Freeform 12"/>
            <p:cNvSpPr>
              <a:spLocks/>
            </p:cNvSpPr>
            <p:nvPr userDrawn="1"/>
          </p:nvSpPr>
          <p:spPr bwMode="auto">
            <a:xfrm>
              <a:off x="1022" y="3582"/>
              <a:ext cx="71" cy="129"/>
            </a:xfrm>
            <a:custGeom>
              <a:avLst/>
              <a:gdLst>
                <a:gd name="T0" fmla="*/ 0 w 143"/>
                <a:gd name="T1" fmla="*/ 1 h 258"/>
                <a:gd name="T2" fmla="*/ 0 w 143"/>
                <a:gd name="T3" fmla="*/ 0 h 258"/>
                <a:gd name="T4" fmla="*/ 0 w 143"/>
                <a:gd name="T5" fmla="*/ 1 h 258"/>
                <a:gd name="T6" fmla="*/ 0 w 143"/>
                <a:gd name="T7" fmla="*/ 1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8" name="Freeform 13"/>
            <p:cNvSpPr>
              <a:spLocks/>
            </p:cNvSpPr>
            <p:nvPr userDrawn="1"/>
          </p:nvSpPr>
          <p:spPr bwMode="auto">
            <a:xfrm>
              <a:off x="20" y="3774"/>
              <a:ext cx="792" cy="41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9" name="Freeform 14"/>
            <p:cNvSpPr>
              <a:spLocks/>
            </p:cNvSpPr>
            <p:nvPr userDrawn="1"/>
          </p:nvSpPr>
          <p:spPr bwMode="auto">
            <a:xfrm>
              <a:off x="129" y="3808"/>
              <a:ext cx="525" cy="374"/>
            </a:xfrm>
            <a:custGeom>
              <a:avLst/>
              <a:gdLst>
                <a:gd name="T0" fmla="*/ 0 w 1049"/>
                <a:gd name="T1" fmla="*/ 1 h 747"/>
                <a:gd name="T2" fmla="*/ 1 w 1049"/>
                <a:gd name="T3" fmla="*/ 1 h 747"/>
                <a:gd name="T4" fmla="*/ 1 w 1049"/>
                <a:gd name="T5" fmla="*/ 1 h 747"/>
                <a:gd name="T6" fmla="*/ 1 w 1049"/>
                <a:gd name="T7" fmla="*/ 1 h 747"/>
                <a:gd name="T8" fmla="*/ 1 w 1049"/>
                <a:gd name="T9" fmla="*/ 0 h 747"/>
                <a:gd name="T10" fmla="*/ 0 w 1049"/>
                <a:gd name="T11" fmla="*/ 1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0" name="Freeform 15"/>
            <p:cNvSpPr>
              <a:spLocks/>
            </p:cNvSpPr>
            <p:nvPr userDrawn="1"/>
          </p:nvSpPr>
          <p:spPr bwMode="auto">
            <a:xfrm>
              <a:off x="485" y="3532"/>
              <a:ext cx="135" cy="121"/>
            </a:xfrm>
            <a:custGeom>
              <a:avLst/>
              <a:gdLst>
                <a:gd name="T0" fmla="*/ 0 w 272"/>
                <a:gd name="T1" fmla="*/ 1 h 241"/>
                <a:gd name="T2" fmla="*/ 0 w 272"/>
                <a:gd name="T3" fmla="*/ 0 h 241"/>
                <a:gd name="T4" fmla="*/ 0 w 272"/>
                <a:gd name="T5" fmla="*/ 1 h 241"/>
                <a:gd name="T6" fmla="*/ 0 w 272"/>
                <a:gd name="T7" fmla="*/ 1 h 241"/>
                <a:gd name="T8" fmla="*/ 0 w 272"/>
                <a:gd name="T9" fmla="*/ 1 h 241"/>
                <a:gd name="T10" fmla="*/ 0 w 272"/>
                <a:gd name="T11" fmla="*/ 1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1" name="Freeform 16"/>
            <p:cNvSpPr>
              <a:spLocks/>
            </p:cNvSpPr>
            <p:nvPr userDrawn="1"/>
          </p:nvSpPr>
          <p:spPr bwMode="auto">
            <a:xfrm>
              <a:off x="641" y="4163"/>
              <a:ext cx="76" cy="112"/>
            </a:xfrm>
            <a:custGeom>
              <a:avLst/>
              <a:gdLst>
                <a:gd name="T0" fmla="*/ 1 w 152"/>
                <a:gd name="T1" fmla="*/ 1 h 224"/>
                <a:gd name="T2" fmla="*/ 1 w 152"/>
                <a:gd name="T3" fmla="*/ 1 h 224"/>
                <a:gd name="T4" fmla="*/ 0 w 152"/>
                <a:gd name="T5" fmla="*/ 1 h 224"/>
                <a:gd name="T6" fmla="*/ 1 w 152"/>
                <a:gd name="T7" fmla="*/ 0 h 224"/>
                <a:gd name="T8" fmla="*/ 1 w 152"/>
                <a:gd name="T9" fmla="*/ 1 h 224"/>
                <a:gd name="T10" fmla="*/ 1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2" name="Freeform 17"/>
            <p:cNvSpPr>
              <a:spLocks/>
            </p:cNvSpPr>
            <p:nvPr userDrawn="1"/>
          </p:nvSpPr>
          <p:spPr bwMode="auto">
            <a:xfrm>
              <a:off x="504" y="3607"/>
              <a:ext cx="193" cy="383"/>
            </a:xfrm>
            <a:custGeom>
              <a:avLst/>
              <a:gdLst>
                <a:gd name="T0" fmla="*/ 0 w 386"/>
                <a:gd name="T1" fmla="*/ 1 h 764"/>
                <a:gd name="T2" fmla="*/ 1 w 386"/>
                <a:gd name="T3" fmla="*/ 0 h 764"/>
                <a:gd name="T4" fmla="*/ 1 w 386"/>
                <a:gd name="T5" fmla="*/ 1 h 764"/>
                <a:gd name="T6" fmla="*/ 1 w 386"/>
                <a:gd name="T7" fmla="*/ 1 h 764"/>
                <a:gd name="T8" fmla="*/ 1 w 386"/>
                <a:gd name="T9" fmla="*/ 1 h 764"/>
                <a:gd name="T10" fmla="*/ 1 w 386"/>
                <a:gd name="T11" fmla="*/ 1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3" name="Freeform 18"/>
            <p:cNvSpPr>
              <a:spLocks/>
            </p:cNvSpPr>
            <p:nvPr userDrawn="1"/>
          </p:nvSpPr>
          <p:spPr bwMode="auto">
            <a:xfrm>
              <a:off x="668" y="3590"/>
              <a:ext cx="364" cy="174"/>
            </a:xfrm>
            <a:custGeom>
              <a:avLst/>
              <a:gdLst>
                <a:gd name="T0" fmla="*/ 1 w 728"/>
                <a:gd name="T1" fmla="*/ 0 h 348"/>
                <a:gd name="T2" fmla="*/ 0 w 728"/>
                <a:gd name="T3" fmla="*/ 1 h 348"/>
                <a:gd name="T4" fmla="*/ 1 w 728"/>
                <a:gd name="T5" fmla="*/ 1 h 348"/>
                <a:gd name="T6" fmla="*/ 1 w 728"/>
                <a:gd name="T7" fmla="*/ 1 h 348"/>
                <a:gd name="T8" fmla="*/ 1 w 728"/>
                <a:gd name="T9" fmla="*/ 1 h 348"/>
                <a:gd name="T10" fmla="*/ 1 w 728"/>
                <a:gd name="T11" fmla="*/ 0 h 348"/>
                <a:gd name="T12" fmla="*/ 1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4" name="Freeform 19"/>
            <p:cNvSpPr>
              <a:spLocks/>
            </p:cNvSpPr>
            <p:nvPr userDrawn="1"/>
          </p:nvSpPr>
          <p:spPr bwMode="auto">
            <a:xfrm>
              <a:off x="347" y="3693"/>
              <a:ext cx="156" cy="67"/>
            </a:xfrm>
            <a:custGeom>
              <a:avLst/>
              <a:gdLst>
                <a:gd name="T0" fmla="*/ 1 w 312"/>
                <a:gd name="T1" fmla="*/ 0 h 135"/>
                <a:gd name="T2" fmla="*/ 0 w 312"/>
                <a:gd name="T3" fmla="*/ 0 h 135"/>
                <a:gd name="T4" fmla="*/ 1 w 312"/>
                <a:gd name="T5" fmla="*/ 0 h 135"/>
                <a:gd name="T6" fmla="*/ 1 w 312"/>
                <a:gd name="T7" fmla="*/ 0 h 135"/>
                <a:gd name="T8" fmla="*/ 1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1045" name="Group 20"/>
            <p:cNvGrpSpPr>
              <a:grpSpLocks/>
            </p:cNvGrpSpPr>
            <p:nvPr userDrawn="1"/>
          </p:nvGrpSpPr>
          <p:grpSpPr bwMode="auto">
            <a:xfrm>
              <a:off x="5" y="3490"/>
              <a:ext cx="1124" cy="780"/>
              <a:chOff x="5" y="3490"/>
              <a:chExt cx="1124" cy="780"/>
            </a:xfrm>
          </p:grpSpPr>
          <p:grpSp>
            <p:nvGrpSpPr>
              <p:cNvPr id="1046" name="Group 21"/>
              <p:cNvGrpSpPr>
                <a:grpSpLocks/>
              </p:cNvGrpSpPr>
              <p:nvPr userDrawn="1"/>
            </p:nvGrpSpPr>
            <p:grpSpPr bwMode="auto">
              <a:xfrm>
                <a:off x="499" y="3562"/>
                <a:ext cx="548" cy="708"/>
                <a:chOff x="499" y="3562"/>
                <a:chExt cx="548" cy="708"/>
              </a:xfrm>
            </p:grpSpPr>
            <p:sp>
              <p:nvSpPr>
                <p:cNvPr id="1059" name="Freeform 22"/>
                <p:cNvSpPr>
                  <a:spLocks/>
                </p:cNvSpPr>
                <p:nvPr userDrawn="1"/>
              </p:nvSpPr>
              <p:spPr bwMode="auto">
                <a:xfrm>
                  <a:off x="499" y="3587"/>
                  <a:ext cx="157" cy="87"/>
                </a:xfrm>
                <a:custGeom>
                  <a:avLst/>
                  <a:gdLst>
                    <a:gd name="T0" fmla="*/ 0 w 313"/>
                    <a:gd name="T1" fmla="*/ 0 h 175"/>
                    <a:gd name="T2" fmla="*/ 1 w 313"/>
                    <a:gd name="T3" fmla="*/ 0 h 175"/>
                    <a:gd name="T4" fmla="*/ 1 w 313"/>
                    <a:gd name="T5" fmla="*/ 0 h 175"/>
                    <a:gd name="T6" fmla="*/ 1 w 313"/>
                    <a:gd name="T7" fmla="*/ 0 h 175"/>
                    <a:gd name="T8" fmla="*/ 1 w 313"/>
                    <a:gd name="T9" fmla="*/ 0 h 175"/>
                    <a:gd name="T10" fmla="*/ 1 w 313"/>
                    <a:gd name="T11" fmla="*/ 0 h 175"/>
                    <a:gd name="T12" fmla="*/ 1 w 313"/>
                    <a:gd name="T13" fmla="*/ 0 h 175"/>
                    <a:gd name="T14" fmla="*/ 1 w 313"/>
                    <a:gd name="T15" fmla="*/ 0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0" name="Freeform 23"/>
                <p:cNvSpPr>
                  <a:spLocks/>
                </p:cNvSpPr>
                <p:nvPr userDrawn="1"/>
              </p:nvSpPr>
              <p:spPr bwMode="auto">
                <a:xfrm>
                  <a:off x="636" y="4137"/>
                  <a:ext cx="115" cy="133"/>
                </a:xfrm>
                <a:custGeom>
                  <a:avLst/>
                  <a:gdLst>
                    <a:gd name="T0" fmla="*/ 0 w 230"/>
                    <a:gd name="T1" fmla="*/ 1 h 266"/>
                    <a:gd name="T2" fmla="*/ 1 w 230"/>
                    <a:gd name="T3" fmla="*/ 1 h 266"/>
                    <a:gd name="T4" fmla="*/ 1 w 230"/>
                    <a:gd name="T5" fmla="*/ 1 h 266"/>
                    <a:gd name="T6" fmla="*/ 1 w 230"/>
                    <a:gd name="T7" fmla="*/ 1 h 266"/>
                    <a:gd name="T8" fmla="*/ 1 w 230"/>
                    <a:gd name="T9" fmla="*/ 0 h 266"/>
                    <a:gd name="T10" fmla="*/ 1 w 230"/>
                    <a:gd name="T11" fmla="*/ 1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1" name="Freeform 24"/>
                <p:cNvSpPr>
                  <a:spLocks/>
                </p:cNvSpPr>
                <p:nvPr userDrawn="1"/>
              </p:nvSpPr>
              <p:spPr bwMode="auto">
                <a:xfrm>
                  <a:off x="1004" y="3562"/>
                  <a:ext cx="43" cy="117"/>
                </a:xfrm>
                <a:custGeom>
                  <a:avLst/>
                  <a:gdLst>
                    <a:gd name="T0" fmla="*/ 0 w 87"/>
                    <a:gd name="T1" fmla="*/ 1 h 234"/>
                    <a:gd name="T2" fmla="*/ 0 w 87"/>
                    <a:gd name="T3" fmla="*/ 1 h 234"/>
                    <a:gd name="T4" fmla="*/ 0 w 87"/>
                    <a:gd name="T5" fmla="*/ 1 h 234"/>
                    <a:gd name="T6" fmla="*/ 0 w 87"/>
                    <a:gd name="T7" fmla="*/ 1 h 234"/>
                    <a:gd name="T8" fmla="*/ 0 w 87"/>
                    <a:gd name="T9" fmla="*/ 1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1047" name="Freeform 25"/>
              <p:cNvSpPr>
                <a:spLocks/>
              </p:cNvSpPr>
              <p:nvPr userDrawn="1"/>
            </p:nvSpPr>
            <p:spPr bwMode="auto">
              <a:xfrm>
                <a:off x="76" y="3732"/>
                <a:ext cx="595" cy="250"/>
              </a:xfrm>
              <a:custGeom>
                <a:avLst/>
                <a:gdLst>
                  <a:gd name="T0" fmla="*/ 1 w 1190"/>
                  <a:gd name="T1" fmla="*/ 0 h 500"/>
                  <a:gd name="T2" fmla="*/ 1 w 1190"/>
                  <a:gd name="T3" fmla="*/ 1 h 500"/>
                  <a:gd name="T4" fmla="*/ 1 w 1190"/>
                  <a:gd name="T5" fmla="*/ 1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8" name="Freeform 26"/>
              <p:cNvSpPr>
                <a:spLocks/>
              </p:cNvSpPr>
              <p:nvPr userDrawn="1"/>
            </p:nvSpPr>
            <p:spPr bwMode="auto">
              <a:xfrm>
                <a:off x="260" y="3886"/>
                <a:ext cx="244" cy="148"/>
              </a:xfrm>
              <a:custGeom>
                <a:avLst/>
                <a:gdLst>
                  <a:gd name="T0" fmla="*/ 0 w 489"/>
                  <a:gd name="T1" fmla="*/ 1 h 296"/>
                  <a:gd name="T2" fmla="*/ 0 w 489"/>
                  <a:gd name="T3" fmla="*/ 1 h 296"/>
                  <a:gd name="T4" fmla="*/ 0 w 489"/>
                  <a:gd name="T5" fmla="*/ 1 h 296"/>
                  <a:gd name="T6" fmla="*/ 0 w 489"/>
                  <a:gd name="T7" fmla="*/ 1 h 296"/>
                  <a:gd name="T8" fmla="*/ 0 w 489"/>
                  <a:gd name="T9" fmla="*/ 1 h 296"/>
                  <a:gd name="T10" fmla="*/ 0 w 489"/>
                  <a:gd name="T11" fmla="*/ 1 h 296"/>
                  <a:gd name="T12" fmla="*/ 0 w 489"/>
                  <a:gd name="T13" fmla="*/ 1 h 296"/>
                  <a:gd name="T14" fmla="*/ 0 w 489"/>
                  <a:gd name="T15" fmla="*/ 1 h 296"/>
                  <a:gd name="T16" fmla="*/ 0 w 489"/>
                  <a:gd name="T17" fmla="*/ 1 h 296"/>
                  <a:gd name="T18" fmla="*/ 0 w 489"/>
                  <a:gd name="T19" fmla="*/ 1 h 296"/>
                  <a:gd name="T20" fmla="*/ 0 w 489"/>
                  <a:gd name="T21" fmla="*/ 1 h 296"/>
                  <a:gd name="T22" fmla="*/ 0 w 489"/>
                  <a:gd name="T23" fmla="*/ 1 h 296"/>
                  <a:gd name="T24" fmla="*/ 0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9" name="Freeform 27"/>
              <p:cNvSpPr>
                <a:spLocks/>
              </p:cNvSpPr>
              <p:nvPr userDrawn="1"/>
            </p:nvSpPr>
            <p:spPr bwMode="auto">
              <a:xfrm>
                <a:off x="565" y="3680"/>
                <a:ext cx="107" cy="238"/>
              </a:xfrm>
              <a:custGeom>
                <a:avLst/>
                <a:gdLst>
                  <a:gd name="T0" fmla="*/ 1 w 213"/>
                  <a:gd name="T1" fmla="*/ 0 h 478"/>
                  <a:gd name="T2" fmla="*/ 1 w 213"/>
                  <a:gd name="T3" fmla="*/ 0 h 478"/>
                  <a:gd name="T4" fmla="*/ 1 w 213"/>
                  <a:gd name="T5" fmla="*/ 0 h 478"/>
                  <a:gd name="T6" fmla="*/ 1 w 213"/>
                  <a:gd name="T7" fmla="*/ 0 h 478"/>
                  <a:gd name="T8" fmla="*/ 1 w 213"/>
                  <a:gd name="T9" fmla="*/ 0 h 478"/>
                  <a:gd name="T10" fmla="*/ 1 w 213"/>
                  <a:gd name="T11" fmla="*/ 0 h 478"/>
                  <a:gd name="T12" fmla="*/ 1 w 213"/>
                  <a:gd name="T13" fmla="*/ 0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1050" name="Group 28"/>
              <p:cNvGrpSpPr>
                <a:grpSpLocks/>
              </p:cNvGrpSpPr>
              <p:nvPr userDrawn="1"/>
            </p:nvGrpSpPr>
            <p:grpSpPr bwMode="auto">
              <a:xfrm>
                <a:off x="5" y="3490"/>
                <a:ext cx="1124" cy="678"/>
                <a:chOff x="5" y="3490"/>
                <a:chExt cx="1124" cy="678"/>
              </a:xfrm>
            </p:grpSpPr>
            <p:sp>
              <p:nvSpPr>
                <p:cNvPr id="1051" name="Freeform 29"/>
                <p:cNvSpPr>
                  <a:spLocks/>
                </p:cNvSpPr>
                <p:nvPr userDrawn="1"/>
              </p:nvSpPr>
              <p:spPr bwMode="auto">
                <a:xfrm>
                  <a:off x="669" y="4048"/>
                  <a:ext cx="75" cy="87"/>
                </a:xfrm>
                <a:custGeom>
                  <a:avLst/>
                  <a:gdLst>
                    <a:gd name="T0" fmla="*/ 1 w 150"/>
                    <a:gd name="T1" fmla="*/ 0 h 173"/>
                    <a:gd name="T2" fmla="*/ 1 w 150"/>
                    <a:gd name="T3" fmla="*/ 1 h 173"/>
                    <a:gd name="T4" fmla="*/ 0 w 150"/>
                    <a:gd name="T5" fmla="*/ 1 h 173"/>
                    <a:gd name="T6" fmla="*/ 1 w 150"/>
                    <a:gd name="T7" fmla="*/ 1 h 173"/>
                    <a:gd name="T8" fmla="*/ 1 w 150"/>
                    <a:gd name="T9" fmla="*/ 1 h 173"/>
                    <a:gd name="T10" fmla="*/ 1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2" name="Freeform 30"/>
                <p:cNvSpPr>
                  <a:spLocks/>
                </p:cNvSpPr>
                <p:nvPr userDrawn="1"/>
              </p:nvSpPr>
              <p:spPr bwMode="auto">
                <a:xfrm>
                  <a:off x="5" y="3728"/>
                  <a:ext cx="842" cy="440"/>
                </a:xfrm>
                <a:custGeom>
                  <a:avLst/>
                  <a:gdLst>
                    <a:gd name="T0" fmla="*/ 1 w 1684"/>
                    <a:gd name="T1" fmla="*/ 0 h 880"/>
                    <a:gd name="T2" fmla="*/ 1 w 1684"/>
                    <a:gd name="T3" fmla="*/ 1 h 880"/>
                    <a:gd name="T4" fmla="*/ 0 w 1684"/>
                    <a:gd name="T5" fmla="*/ 1 h 880"/>
                    <a:gd name="T6" fmla="*/ 1 w 1684"/>
                    <a:gd name="T7" fmla="*/ 1 h 880"/>
                    <a:gd name="T8" fmla="*/ 1 w 1684"/>
                    <a:gd name="T9" fmla="*/ 1 h 880"/>
                    <a:gd name="T10" fmla="*/ 1 w 1684"/>
                    <a:gd name="T11" fmla="*/ 1 h 880"/>
                    <a:gd name="T12" fmla="*/ 1 w 1684"/>
                    <a:gd name="T13" fmla="*/ 1 h 880"/>
                    <a:gd name="T14" fmla="*/ 1 w 1684"/>
                    <a:gd name="T15" fmla="*/ 1 h 880"/>
                    <a:gd name="T16" fmla="*/ 1 w 1684"/>
                    <a:gd name="T17" fmla="*/ 1 h 880"/>
                    <a:gd name="T18" fmla="*/ 1 w 1684"/>
                    <a:gd name="T19" fmla="*/ 1 h 880"/>
                    <a:gd name="T20" fmla="*/ 1 w 1684"/>
                    <a:gd name="T21" fmla="*/ 1 h 880"/>
                    <a:gd name="T22" fmla="*/ 1 w 1684"/>
                    <a:gd name="T23" fmla="*/ 1 h 880"/>
                    <a:gd name="T24" fmla="*/ 1 w 1684"/>
                    <a:gd name="T25" fmla="*/ 1 h 880"/>
                    <a:gd name="T26" fmla="*/ 1 w 1684"/>
                    <a:gd name="T27" fmla="*/ 1 h 880"/>
                    <a:gd name="T28" fmla="*/ 1 w 1684"/>
                    <a:gd name="T29" fmla="*/ 1 h 880"/>
                    <a:gd name="T30" fmla="*/ 1 w 1684"/>
                    <a:gd name="T31" fmla="*/ 1 h 880"/>
                    <a:gd name="T32" fmla="*/ 1 w 1684"/>
                    <a:gd name="T33" fmla="*/ 1 h 880"/>
                    <a:gd name="T34" fmla="*/ 1 w 1684"/>
                    <a:gd name="T35" fmla="*/ 1 h 880"/>
                    <a:gd name="T36" fmla="*/ 1 w 1684"/>
                    <a:gd name="T37" fmla="*/ 1 h 880"/>
                    <a:gd name="T38" fmla="*/ 1 w 1684"/>
                    <a:gd name="T39" fmla="*/ 1 h 880"/>
                    <a:gd name="T40" fmla="*/ 1 w 1684"/>
                    <a:gd name="T41" fmla="*/ 1 h 880"/>
                    <a:gd name="T42" fmla="*/ 1 w 1684"/>
                    <a:gd name="T43" fmla="*/ 1 h 880"/>
                    <a:gd name="T44" fmla="*/ 1 w 1684"/>
                    <a:gd name="T45" fmla="*/ 1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3" name="Freeform 31"/>
                <p:cNvSpPr>
                  <a:spLocks/>
                </p:cNvSpPr>
                <p:nvPr userDrawn="1"/>
              </p:nvSpPr>
              <p:spPr bwMode="auto">
                <a:xfrm>
                  <a:off x="106" y="3770"/>
                  <a:ext cx="80" cy="167"/>
                </a:xfrm>
                <a:custGeom>
                  <a:avLst/>
                  <a:gdLst>
                    <a:gd name="T0" fmla="*/ 1 w 160"/>
                    <a:gd name="T1" fmla="*/ 0 h 335"/>
                    <a:gd name="T2" fmla="*/ 1 w 160"/>
                    <a:gd name="T3" fmla="*/ 0 h 335"/>
                    <a:gd name="T4" fmla="*/ 0 w 160"/>
                    <a:gd name="T5" fmla="*/ 0 h 335"/>
                    <a:gd name="T6" fmla="*/ 1 w 160"/>
                    <a:gd name="T7" fmla="*/ 0 h 335"/>
                    <a:gd name="T8" fmla="*/ 1 w 160"/>
                    <a:gd name="T9" fmla="*/ 0 h 335"/>
                    <a:gd name="T10" fmla="*/ 1 w 160"/>
                    <a:gd name="T11" fmla="*/ 0 h 335"/>
                    <a:gd name="T12" fmla="*/ 1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4" name="Freeform 32"/>
                <p:cNvSpPr>
                  <a:spLocks/>
                </p:cNvSpPr>
                <p:nvPr userDrawn="1"/>
              </p:nvSpPr>
              <p:spPr bwMode="auto">
                <a:xfrm>
                  <a:off x="449" y="3490"/>
                  <a:ext cx="322" cy="594"/>
                </a:xfrm>
                <a:custGeom>
                  <a:avLst/>
                  <a:gdLst>
                    <a:gd name="T0" fmla="*/ 1 w 642"/>
                    <a:gd name="T1" fmla="*/ 1 h 1188"/>
                    <a:gd name="T2" fmla="*/ 0 w 642"/>
                    <a:gd name="T3" fmla="*/ 1 h 1188"/>
                    <a:gd name="T4" fmla="*/ 1 w 642"/>
                    <a:gd name="T5" fmla="*/ 1 h 1188"/>
                    <a:gd name="T6" fmla="*/ 1 w 642"/>
                    <a:gd name="T7" fmla="*/ 0 h 1188"/>
                    <a:gd name="T8" fmla="*/ 1 w 642"/>
                    <a:gd name="T9" fmla="*/ 1 h 1188"/>
                    <a:gd name="T10" fmla="*/ 1 w 642"/>
                    <a:gd name="T11" fmla="*/ 1 h 1188"/>
                    <a:gd name="T12" fmla="*/ 1 w 642"/>
                    <a:gd name="T13" fmla="*/ 1 h 1188"/>
                    <a:gd name="T14" fmla="*/ 1 w 642"/>
                    <a:gd name="T15" fmla="*/ 1 h 1188"/>
                    <a:gd name="T16" fmla="*/ 1 w 642"/>
                    <a:gd name="T17" fmla="*/ 1 h 1188"/>
                    <a:gd name="T18" fmla="*/ 1 w 642"/>
                    <a:gd name="T19" fmla="*/ 1 h 1188"/>
                    <a:gd name="T20" fmla="*/ 1 w 642"/>
                    <a:gd name="T21" fmla="*/ 1 h 1188"/>
                    <a:gd name="T22" fmla="*/ 1 w 642"/>
                    <a:gd name="T23" fmla="*/ 1 h 1188"/>
                    <a:gd name="T24" fmla="*/ 1 w 642"/>
                    <a:gd name="T25" fmla="*/ 1 h 1188"/>
                    <a:gd name="T26" fmla="*/ 1 w 642"/>
                    <a:gd name="T27" fmla="*/ 1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5" name="Freeform 33"/>
                <p:cNvSpPr>
                  <a:spLocks/>
                </p:cNvSpPr>
                <p:nvPr userDrawn="1"/>
              </p:nvSpPr>
              <p:spPr bwMode="auto">
                <a:xfrm>
                  <a:off x="578" y="3650"/>
                  <a:ext cx="96" cy="252"/>
                </a:xfrm>
                <a:custGeom>
                  <a:avLst/>
                  <a:gdLst>
                    <a:gd name="T0" fmla="*/ 0 w 192"/>
                    <a:gd name="T1" fmla="*/ 1 h 504"/>
                    <a:gd name="T2" fmla="*/ 1 w 192"/>
                    <a:gd name="T3" fmla="*/ 1 h 504"/>
                    <a:gd name="T4" fmla="*/ 1 w 192"/>
                    <a:gd name="T5" fmla="*/ 1 h 504"/>
                    <a:gd name="T6" fmla="*/ 1 w 192"/>
                    <a:gd name="T7" fmla="*/ 1 h 504"/>
                    <a:gd name="T8" fmla="*/ 1 w 192"/>
                    <a:gd name="T9" fmla="*/ 1 h 504"/>
                    <a:gd name="T10" fmla="*/ 1 w 192"/>
                    <a:gd name="T11" fmla="*/ 1 h 504"/>
                    <a:gd name="T12" fmla="*/ 1 w 192"/>
                    <a:gd name="T13" fmla="*/ 1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6" name="Freeform 34"/>
                <p:cNvSpPr>
                  <a:spLocks/>
                </p:cNvSpPr>
                <p:nvPr userDrawn="1"/>
              </p:nvSpPr>
              <p:spPr bwMode="auto">
                <a:xfrm>
                  <a:off x="328" y="3630"/>
                  <a:ext cx="195" cy="135"/>
                </a:xfrm>
                <a:custGeom>
                  <a:avLst/>
                  <a:gdLst>
                    <a:gd name="T0" fmla="*/ 1 w 390"/>
                    <a:gd name="T1" fmla="*/ 0 h 269"/>
                    <a:gd name="T2" fmla="*/ 1 w 390"/>
                    <a:gd name="T3" fmla="*/ 1 h 269"/>
                    <a:gd name="T4" fmla="*/ 1 w 390"/>
                    <a:gd name="T5" fmla="*/ 1 h 269"/>
                    <a:gd name="T6" fmla="*/ 0 w 390"/>
                    <a:gd name="T7" fmla="*/ 1 h 269"/>
                    <a:gd name="T8" fmla="*/ 0 w 390"/>
                    <a:gd name="T9" fmla="*/ 1 h 269"/>
                    <a:gd name="T10" fmla="*/ 1 w 390"/>
                    <a:gd name="T11" fmla="*/ 1 h 269"/>
                    <a:gd name="T12" fmla="*/ 1 w 390"/>
                    <a:gd name="T13" fmla="*/ 1 h 269"/>
                    <a:gd name="T14" fmla="*/ 1 w 390"/>
                    <a:gd name="T15" fmla="*/ 1 h 269"/>
                    <a:gd name="T16" fmla="*/ 1 w 390"/>
                    <a:gd name="T17" fmla="*/ 1 h 269"/>
                    <a:gd name="T18" fmla="*/ 1 w 390"/>
                    <a:gd name="T19" fmla="*/ 1 h 269"/>
                    <a:gd name="T20" fmla="*/ 1 w 390"/>
                    <a:gd name="T21" fmla="*/ 1 h 269"/>
                    <a:gd name="T22" fmla="*/ 1 w 390"/>
                    <a:gd name="T23" fmla="*/ 0 h 269"/>
                    <a:gd name="T24" fmla="*/ 1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7" name="Freeform 35"/>
                <p:cNvSpPr>
                  <a:spLocks/>
                </p:cNvSpPr>
                <p:nvPr userDrawn="1"/>
              </p:nvSpPr>
              <p:spPr bwMode="auto">
                <a:xfrm>
                  <a:off x="658" y="3538"/>
                  <a:ext cx="471" cy="212"/>
                </a:xfrm>
                <a:custGeom>
                  <a:avLst/>
                  <a:gdLst>
                    <a:gd name="T0" fmla="*/ 0 w 941"/>
                    <a:gd name="T1" fmla="*/ 1 h 424"/>
                    <a:gd name="T2" fmla="*/ 1 w 941"/>
                    <a:gd name="T3" fmla="*/ 0 h 424"/>
                    <a:gd name="T4" fmla="*/ 1 w 941"/>
                    <a:gd name="T5" fmla="*/ 1 h 424"/>
                    <a:gd name="T6" fmla="*/ 1 w 941"/>
                    <a:gd name="T7" fmla="*/ 1 h 424"/>
                    <a:gd name="T8" fmla="*/ 1 w 941"/>
                    <a:gd name="T9" fmla="*/ 1 h 424"/>
                    <a:gd name="T10" fmla="*/ 1 w 941"/>
                    <a:gd name="T11" fmla="*/ 1 h 424"/>
                    <a:gd name="T12" fmla="*/ 1 w 941"/>
                    <a:gd name="T13" fmla="*/ 1 h 424"/>
                    <a:gd name="T14" fmla="*/ 1 w 941"/>
                    <a:gd name="T15" fmla="*/ 1 h 424"/>
                    <a:gd name="T16" fmla="*/ 1 w 941"/>
                    <a:gd name="T17" fmla="*/ 1 h 424"/>
                    <a:gd name="T18" fmla="*/ 1 w 941"/>
                    <a:gd name="T19" fmla="*/ 1 h 424"/>
                    <a:gd name="T20" fmla="*/ 0 w 941"/>
                    <a:gd name="T21" fmla="*/ 1 h 424"/>
                    <a:gd name="T22" fmla="*/ 0 w 941"/>
                    <a:gd name="T23" fmla="*/ 1 h 424"/>
                    <a:gd name="T24" fmla="*/ 0 w 941"/>
                    <a:gd name="T25" fmla="*/ 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8" name="Freeform 36"/>
                <p:cNvSpPr>
                  <a:spLocks/>
                </p:cNvSpPr>
                <p:nvPr userDrawn="1"/>
              </p:nvSpPr>
              <p:spPr bwMode="auto">
                <a:xfrm>
                  <a:off x="717" y="3606"/>
                  <a:ext cx="245" cy="86"/>
                </a:xfrm>
                <a:custGeom>
                  <a:avLst/>
                  <a:gdLst>
                    <a:gd name="T0" fmla="*/ 0 w 488"/>
                    <a:gd name="T1" fmla="*/ 0 h 173"/>
                    <a:gd name="T2" fmla="*/ 1 w 488"/>
                    <a:gd name="T3" fmla="*/ 0 h 173"/>
                    <a:gd name="T4" fmla="*/ 1 w 488"/>
                    <a:gd name="T5" fmla="*/ 0 h 173"/>
                    <a:gd name="T6" fmla="*/ 1 w 488"/>
                    <a:gd name="T7" fmla="*/ 0 h 173"/>
                    <a:gd name="T8" fmla="*/ 1 w 488"/>
                    <a:gd name="T9" fmla="*/ 0 h 173"/>
                    <a:gd name="T10" fmla="*/ 1 w 488"/>
                    <a:gd name="T11" fmla="*/ 0 h 173"/>
                    <a:gd name="T12" fmla="*/ 1 w 488"/>
                    <a:gd name="T13" fmla="*/ 0 h 173"/>
                    <a:gd name="T14" fmla="*/ 1 w 488"/>
                    <a:gd name="T15" fmla="*/ 0 h 173"/>
                    <a:gd name="T16" fmla="*/ 1 w 488"/>
                    <a:gd name="T17" fmla="*/ 0 h 173"/>
                    <a:gd name="T18" fmla="*/ 1 w 488"/>
                    <a:gd name="T19" fmla="*/ 0 h 173"/>
                    <a:gd name="T20" fmla="*/ 1 w 488"/>
                    <a:gd name="T21" fmla="*/ 0 h 173"/>
                    <a:gd name="T22" fmla="*/ 1 w 488"/>
                    <a:gd name="T23" fmla="*/ 0 h 173"/>
                    <a:gd name="T24" fmla="*/ 1 w 488"/>
                    <a:gd name="T25" fmla="*/ 0 h 173"/>
                    <a:gd name="T26" fmla="*/ 1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grpSp>
      <p:grpSp>
        <p:nvGrpSpPr>
          <p:cNvPr id="1033" name="Group 37"/>
          <p:cNvGrpSpPr>
            <a:grpSpLocks/>
          </p:cNvGrpSpPr>
          <p:nvPr/>
        </p:nvGrpSpPr>
        <p:grpSpPr bwMode="auto">
          <a:xfrm>
            <a:off x="8680450" y="2116138"/>
            <a:ext cx="385763" cy="4308475"/>
            <a:chOff x="5468" y="1333"/>
            <a:chExt cx="243" cy="2714"/>
          </a:xfrm>
        </p:grpSpPr>
        <p:sp>
          <p:nvSpPr>
            <p:cNvPr id="1034" name="Freeform 38"/>
            <p:cNvSpPr>
              <a:spLocks/>
            </p:cNvSpPr>
            <p:nvPr userDrawn="1"/>
          </p:nvSpPr>
          <p:spPr bwMode="auto">
            <a:xfrm flipH="1">
              <a:off x="5468" y="2620"/>
              <a:ext cx="205" cy="1427"/>
            </a:xfrm>
            <a:custGeom>
              <a:avLst/>
              <a:gdLst>
                <a:gd name="T0" fmla="*/ 0 w 772"/>
                <a:gd name="T1" fmla="*/ 0 h 3266"/>
                <a:gd name="T2" fmla="*/ 0 w 772"/>
                <a:gd name="T3" fmla="*/ 0 h 3266"/>
                <a:gd name="T4" fmla="*/ 0 w 772"/>
                <a:gd name="T5" fmla="*/ 0 h 3266"/>
                <a:gd name="T6" fmla="*/ 0 w 772"/>
                <a:gd name="T7" fmla="*/ 0 h 3266"/>
                <a:gd name="T8" fmla="*/ 0 w 772"/>
                <a:gd name="T9" fmla="*/ 0 h 3266"/>
                <a:gd name="T10" fmla="*/ 0 w 772"/>
                <a:gd name="T11" fmla="*/ 0 h 3266"/>
                <a:gd name="T12" fmla="*/ 0 w 772"/>
                <a:gd name="T13" fmla="*/ 0 h 3266"/>
                <a:gd name="T14" fmla="*/ 0 w 772"/>
                <a:gd name="T15" fmla="*/ 0 h 3266"/>
                <a:gd name="T16" fmla="*/ 0 w 772"/>
                <a:gd name="T17" fmla="*/ 0 h 3266"/>
                <a:gd name="T18" fmla="*/ 0 w 772"/>
                <a:gd name="T19" fmla="*/ 0 h 3266"/>
                <a:gd name="T20" fmla="*/ 0 w 772"/>
                <a:gd name="T21" fmla="*/ 0 h 3266"/>
                <a:gd name="T22" fmla="*/ 0 w 772"/>
                <a:gd name="T23" fmla="*/ 0 h 3266"/>
                <a:gd name="T24" fmla="*/ 0 w 772"/>
                <a:gd name="T25" fmla="*/ 0 h 3266"/>
                <a:gd name="T26" fmla="*/ 0 w 772"/>
                <a:gd name="T27" fmla="*/ 0 h 3266"/>
                <a:gd name="T28" fmla="*/ 0 w 772"/>
                <a:gd name="T29" fmla="*/ 0 h 3266"/>
                <a:gd name="T30" fmla="*/ 0 w 772"/>
                <a:gd name="T31" fmla="*/ 0 h 3266"/>
                <a:gd name="T32" fmla="*/ 0 w 772"/>
                <a:gd name="T33" fmla="*/ 0 h 3266"/>
                <a:gd name="T34" fmla="*/ 0 w 772"/>
                <a:gd name="T35" fmla="*/ 0 h 3266"/>
                <a:gd name="T36" fmla="*/ 0 w 772"/>
                <a:gd name="T37" fmla="*/ 0 h 3266"/>
                <a:gd name="T38" fmla="*/ 0 w 772"/>
                <a:gd name="T39" fmla="*/ 0 h 3266"/>
                <a:gd name="T40" fmla="*/ 0 w 772"/>
                <a:gd name="T41" fmla="*/ 0 h 3266"/>
                <a:gd name="T42" fmla="*/ 0 w 772"/>
                <a:gd name="T43" fmla="*/ 0 h 3266"/>
                <a:gd name="T44" fmla="*/ 0 w 772"/>
                <a:gd name="T45" fmla="*/ 0 h 3266"/>
                <a:gd name="T46" fmla="*/ 0 w 772"/>
                <a:gd name="T47" fmla="*/ 0 h 3266"/>
                <a:gd name="T48" fmla="*/ 0 w 772"/>
                <a:gd name="T49" fmla="*/ 0 h 3266"/>
                <a:gd name="T50" fmla="*/ 0 w 772"/>
                <a:gd name="T51" fmla="*/ 0 h 3266"/>
                <a:gd name="T52" fmla="*/ 0 w 772"/>
                <a:gd name="T53" fmla="*/ 0 h 3266"/>
                <a:gd name="T54" fmla="*/ 0 w 772"/>
                <a:gd name="T55" fmla="*/ 0 h 3266"/>
                <a:gd name="T56" fmla="*/ 0 w 772"/>
                <a:gd name="T57" fmla="*/ 0 h 3266"/>
                <a:gd name="T58" fmla="*/ 0 w 772"/>
                <a:gd name="T59" fmla="*/ 0 h 3266"/>
                <a:gd name="T60" fmla="*/ 0 w 772"/>
                <a:gd name="T61" fmla="*/ 0 h 3266"/>
                <a:gd name="T62" fmla="*/ 0 w 772"/>
                <a:gd name="T63" fmla="*/ 0 h 3266"/>
                <a:gd name="T64" fmla="*/ 0 w 772"/>
                <a:gd name="T65" fmla="*/ 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5" name="Freeform 39"/>
            <p:cNvSpPr>
              <a:spLocks/>
            </p:cNvSpPr>
            <p:nvPr userDrawn="1"/>
          </p:nvSpPr>
          <p:spPr bwMode="auto">
            <a:xfrm flipH="1">
              <a:off x="5506" y="1333"/>
              <a:ext cx="205" cy="1633"/>
            </a:xfrm>
            <a:custGeom>
              <a:avLst/>
              <a:gdLst>
                <a:gd name="T0" fmla="*/ 0 w 772"/>
                <a:gd name="T1" fmla="*/ 1 h 3266"/>
                <a:gd name="T2" fmla="*/ 0 w 772"/>
                <a:gd name="T3" fmla="*/ 1 h 3266"/>
                <a:gd name="T4" fmla="*/ 0 w 772"/>
                <a:gd name="T5" fmla="*/ 1 h 3266"/>
                <a:gd name="T6" fmla="*/ 0 w 772"/>
                <a:gd name="T7" fmla="*/ 1 h 3266"/>
                <a:gd name="T8" fmla="*/ 0 w 772"/>
                <a:gd name="T9" fmla="*/ 1 h 3266"/>
                <a:gd name="T10" fmla="*/ 0 w 772"/>
                <a:gd name="T11" fmla="*/ 1 h 3266"/>
                <a:gd name="T12" fmla="*/ 0 w 772"/>
                <a:gd name="T13" fmla="*/ 1 h 3266"/>
                <a:gd name="T14" fmla="*/ 0 w 772"/>
                <a:gd name="T15" fmla="*/ 1 h 3266"/>
                <a:gd name="T16" fmla="*/ 0 w 772"/>
                <a:gd name="T17" fmla="*/ 1 h 3266"/>
                <a:gd name="T18" fmla="*/ 0 w 772"/>
                <a:gd name="T19" fmla="*/ 1 h 3266"/>
                <a:gd name="T20" fmla="*/ 0 w 772"/>
                <a:gd name="T21" fmla="*/ 1 h 3266"/>
                <a:gd name="T22" fmla="*/ 0 w 772"/>
                <a:gd name="T23" fmla="*/ 1 h 3266"/>
                <a:gd name="T24" fmla="*/ 0 w 772"/>
                <a:gd name="T25" fmla="*/ 1 h 3266"/>
                <a:gd name="T26" fmla="*/ 0 w 772"/>
                <a:gd name="T27" fmla="*/ 1 h 3266"/>
                <a:gd name="T28" fmla="*/ 0 w 772"/>
                <a:gd name="T29" fmla="*/ 1 h 3266"/>
                <a:gd name="T30" fmla="*/ 0 w 772"/>
                <a:gd name="T31" fmla="*/ 0 h 3266"/>
                <a:gd name="T32" fmla="*/ 0 w 772"/>
                <a:gd name="T33" fmla="*/ 1 h 3266"/>
                <a:gd name="T34" fmla="*/ 0 w 772"/>
                <a:gd name="T35" fmla="*/ 1 h 3266"/>
                <a:gd name="T36" fmla="*/ 0 w 772"/>
                <a:gd name="T37" fmla="*/ 1 h 3266"/>
                <a:gd name="T38" fmla="*/ 0 w 772"/>
                <a:gd name="T39" fmla="*/ 1 h 3266"/>
                <a:gd name="T40" fmla="*/ 0 w 772"/>
                <a:gd name="T41" fmla="*/ 1 h 3266"/>
                <a:gd name="T42" fmla="*/ 0 w 772"/>
                <a:gd name="T43" fmla="*/ 1 h 3266"/>
                <a:gd name="T44" fmla="*/ 0 w 772"/>
                <a:gd name="T45" fmla="*/ 1 h 3266"/>
                <a:gd name="T46" fmla="*/ 0 w 772"/>
                <a:gd name="T47" fmla="*/ 1 h 3266"/>
                <a:gd name="T48" fmla="*/ 0 w 772"/>
                <a:gd name="T49" fmla="*/ 1 h 3266"/>
                <a:gd name="T50" fmla="*/ 0 w 772"/>
                <a:gd name="T51" fmla="*/ 1 h 3266"/>
                <a:gd name="T52" fmla="*/ 0 w 772"/>
                <a:gd name="T53" fmla="*/ 1 h 3266"/>
                <a:gd name="T54" fmla="*/ 0 w 772"/>
                <a:gd name="T55" fmla="*/ 1 h 3266"/>
                <a:gd name="T56" fmla="*/ 0 w 772"/>
                <a:gd name="T57" fmla="*/ 1 h 3266"/>
                <a:gd name="T58" fmla="*/ 0 w 772"/>
                <a:gd name="T59" fmla="*/ 1 h 3266"/>
                <a:gd name="T60" fmla="*/ 0 w 772"/>
                <a:gd name="T61" fmla="*/ 1 h 3266"/>
                <a:gd name="T62" fmla="*/ 0 w 772"/>
                <a:gd name="T63" fmla="*/ 1 h 3266"/>
                <a:gd name="T64" fmla="*/ 0 w 772"/>
                <a:gd name="T65" fmla="*/ 1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itchFamily="66" charset="0"/>
        </a:defRPr>
      </a:lvl2pPr>
      <a:lvl3pPr algn="ctr" rtl="0" eaLnBrk="1" fontAlgn="base" hangingPunct="1">
        <a:spcBef>
          <a:spcPct val="0"/>
        </a:spcBef>
        <a:spcAft>
          <a:spcPct val="0"/>
        </a:spcAft>
        <a:defRPr sz="4400">
          <a:solidFill>
            <a:schemeClr val="tx1"/>
          </a:solidFill>
          <a:latin typeface="Comic Sans MS" pitchFamily="66" charset="0"/>
        </a:defRPr>
      </a:lvl3pPr>
      <a:lvl4pPr algn="ctr" rtl="0" eaLnBrk="1" fontAlgn="base" hangingPunct="1">
        <a:spcBef>
          <a:spcPct val="0"/>
        </a:spcBef>
        <a:spcAft>
          <a:spcPct val="0"/>
        </a:spcAft>
        <a:defRPr sz="4400">
          <a:solidFill>
            <a:schemeClr val="tx1"/>
          </a:solidFill>
          <a:latin typeface="Comic Sans MS" pitchFamily="66" charset="0"/>
        </a:defRPr>
      </a:lvl4pPr>
      <a:lvl5pPr algn="ctr" rtl="0" eaLnBrk="1" fontAlgn="base" hangingPunct="1">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p15="http://schemas.microsoft.com/office/powerpoint/2012/main" xmlns:p14="http://schemas.microsoft.com/office/powerpoint/2010/main" val="1"/>
            </a:ext>
          </a:extLst>
        </p:spPr>
        <p:txBody>
          <a:bodyPr vert="horz" wrap="square" lIns="91440" tIns="45720" rIns="91440" bIns="45720" anchor="b" anchorCtr="0" compatLnSpc="1">
            <a:prstTxWarp prst="textNoShape">
              <a:avLst/>
            </a:prstTxWarp>
          </a:bodyPr>
          <a:lstStyle>
            <a:defPPr>
              <a:defRPr kern="1200"/>
            </a:defPPr>
          </a:lstStyle>
          <a:p>
            <a:pPr lvl="0"/>
            <a:r>
              <a:rPr lang="en-US" smtClean="0"/>
              <a:t>Click to edit Master title style</a:t>
            </a:r>
            <a:endParaRPr lang="en-US"/>
          </a:p>
        </p:txBody>
      </p:sp>
      <p:sp>
        <p:nvSpPr>
          <p:cNvPr id="1027" name="Rectangle 3"/>
          <p:cNvSpPr>
            <a:spLocks noGrp="1" noChangeArrowheads="1"/>
          </p:cNvSpPr>
          <p:nvPr>
            <p:ph type="body" idx="1"/>
            <p:custDataLst>
              <p:tags r:id="rId14"/>
            </p:custDataLst>
          </p:nvPr>
        </p:nvSpPr>
        <p:spPr>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p15="http://schemas.microsoft.com/office/powerpoint/2012/main" xmlns:p14="http://schemas.microsoft.com/office/powerpoint/2010/main" val="1"/>
            </a:ext>
          </a:extLst>
        </p:spPr>
        <p:txBody>
          <a:bodyPr vert="horz" wrap="square" lIns="91440" tIns="45720" rIns="91440" bIns="45720" anchor="t" anchorCtr="0" compatLnSpc="1">
            <a:prstTxWarp prst="textNoShape">
              <a:avLst/>
            </a:prstTxWarp>
          </a:bodyPr>
          <a:lstStyle>
            <a:defPPr>
              <a:defRPr kern="1200"/>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custDataLst>
              <p:tags r:id="rId15"/>
            </p:custDataLst>
          </p:nvPr>
        </p:nvSpPr>
        <p:spPr>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p15="http://schemas.microsoft.com/office/powerpoint/2012/main" xmlns:p14="http://schemas.microsoft.com/office/powerpoint/2010/main" val="1"/>
            </a:ext>
          </a:extLst>
        </p:spPr>
        <p:txBody>
          <a:bodyPr vert="horz" wrap="square" lIns="91440" tIns="45720" rIns="91440" bIns="45720" anchor="t" anchorCtr="0" compatLnSpc="1">
            <a:prstTxWarp prst="textNoShape">
              <a:avLst/>
            </a:prstTxWarp>
          </a:bodyPr>
          <a:lstStyle>
            <a:defPPr>
              <a:defRPr kern="1200"/>
            </a:defPPr>
            <a:lvl1pPr eaLnBrk="1" hangingPunct="1">
              <a:defRPr sz="1400"/>
            </a:lvl1pPr>
          </a:lstStyle>
          <a:p>
            <a:fld id="{07F5E1F4-AB0E-46BC-B54C-CC0E01084BEE}" type="datetimeFigureOut">
              <a:rPr lang="en-US" smtClean="0">
                <a:solidFill>
                  <a:srgbClr val="000000"/>
                </a:solidFill>
              </a:rPr>
              <a:pPr/>
              <a:t>7/11/2022</a:t>
            </a:fld>
            <a:endParaRPr lang="en-US">
              <a:solidFill>
                <a:srgbClr val="000000"/>
              </a:solidFill>
            </a:endParaRPr>
          </a:p>
        </p:txBody>
      </p:sp>
      <p:sp>
        <p:nvSpPr>
          <p:cNvPr id="1029" name="Rectangle 5"/>
          <p:cNvSpPr>
            <a:spLocks noGrp="1" noChangeArrowheads="1"/>
          </p:cNvSpPr>
          <p:nvPr>
            <p:ph type="ftr" sz="quarter" idx="3"/>
            <p:custDataLst>
              <p:tags r:id="rId16"/>
            </p:custDataLst>
          </p:nvPr>
        </p:nvSpPr>
        <p:spPr>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p15="http://schemas.microsoft.com/office/powerpoint/2012/main" xmlns:p14="http://schemas.microsoft.com/office/powerpoint/2010/main" val="1"/>
            </a:ext>
          </a:extLst>
        </p:spPr>
        <p:txBody>
          <a:bodyPr vert="horz" wrap="square" lIns="91440" tIns="45720" rIns="91440" bIns="45720" anchor="t" anchorCtr="0" compatLnSpc="1">
            <a:prstTxWarp prst="textNoShape">
              <a:avLst/>
            </a:prstTxWarp>
          </a:bodyPr>
          <a:lstStyle>
            <a:defPPr>
              <a:defRPr kern="1200"/>
            </a:defPPr>
            <a:lvl1pPr algn="ctr" eaLnBrk="1" hangingPunct="1">
              <a:defRPr sz="1400"/>
            </a:lvl1pPr>
          </a:lstStyle>
          <a:p>
            <a:endParaRPr lang="en-US">
              <a:solidFill>
                <a:srgbClr val="000000"/>
              </a:solidFill>
            </a:endParaRPr>
          </a:p>
        </p:txBody>
      </p:sp>
      <p:sp>
        <p:nvSpPr>
          <p:cNvPr id="1030" name="Rectangle 6"/>
          <p:cNvSpPr>
            <a:spLocks noGrp="1" noChangeArrowheads="1"/>
          </p:cNvSpPr>
          <p:nvPr>
            <p:ph type="sldNum" sz="quarter" idx="4"/>
            <p:custDataLst>
              <p:tags r:id="rId17"/>
            </p:custDataLst>
          </p:nvPr>
        </p:nvSpPr>
        <p:spPr>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p15="http://schemas.microsoft.com/office/powerpoint/2012/main" xmlns:p14="http://schemas.microsoft.com/office/powerpoint/2010/main" val="1"/>
            </a:ext>
          </a:extLst>
        </p:spPr>
        <p:txBody>
          <a:bodyPr vert="horz" wrap="square" lIns="91440" tIns="45720" rIns="91440" bIns="45720" anchor="t" anchorCtr="0" compatLnSpc="1">
            <a:prstTxWarp prst="textNoShape">
              <a:avLst/>
            </a:prstTxWarp>
          </a:bodyPr>
          <a:lstStyle>
            <a:defPPr>
              <a:defRPr kern="1200"/>
            </a:defPPr>
            <a:lvl1pPr algn="r" eaLnBrk="1" hangingPunct="1">
              <a:defRPr sz="1400"/>
            </a:lvl1pPr>
          </a:lstStyle>
          <a:p>
            <a:fld id="{C737205D-2209-4D7E-AB9C-F731F9BB2EFA}" type="slidenum">
              <a:rPr lang="en-US" smtClean="0">
                <a:solidFill>
                  <a:srgbClr val="000000"/>
                </a:solidFill>
              </a:rPr>
              <a:pPr/>
              <a:t>‹#›</a:t>
            </a:fld>
            <a:endParaRPr lang="en-US">
              <a:solidFill>
                <a:srgbClr val="000000"/>
              </a:solidFill>
            </a:endParaRPr>
          </a:p>
        </p:txBody>
      </p:sp>
      <p:grpSp>
        <p:nvGrpSpPr>
          <p:cNvPr id="1166" name="Group 142"/>
          <p:cNvGrpSpPr/>
          <p:nvPr>
            <p:custDataLst>
              <p:tags r:id="rId18"/>
            </p:custDataLst>
          </p:nvPr>
        </p:nvGrpSpPr>
        <p:grpSpPr>
          <a:xfrm>
            <a:off x="7938" y="5540375"/>
            <a:ext cx="1784350" cy="1246188"/>
            <a:chOff x="5" y="3490"/>
            <a:chExt cx="1124" cy="785"/>
          </a:xfrm>
        </p:grpSpPr>
        <p:sp>
          <p:nvSpPr>
            <p:cNvPr id="1046" name="Freeform 22"/>
            <p:cNvSpPr/>
            <p:nvPr userDrawn="1">
              <p:custDataLst>
                <p:tags r:id="rId22"/>
              </p:custDataLst>
            </p:nvPr>
          </p:nvSpPr>
          <p:spPr>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47" name="Freeform 23"/>
            <p:cNvSpPr/>
            <p:nvPr userDrawn="1">
              <p:custDataLst>
                <p:tags r:id="rId23"/>
              </p:custDataLst>
            </p:nvPr>
          </p:nvSpPr>
          <p:spPr>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Lst>
              <a:ahLst/>
              <a:cxnLst>
                <a:cxn ang="0">
                  <a:pos x="T0" y="T1"/>
                </a:cxn>
                <a:cxn ang="0">
                  <a:pos x="T2" y="T3"/>
                </a:cxn>
                <a:cxn ang="0">
                  <a:pos x="T4" y="T5"/>
                </a:cxn>
                <a:cxn ang="0">
                  <a:pos x="T6" y="T7"/>
                </a:cxn>
                <a:cxn ang="0">
                  <a:pos x="T8" y="T9"/>
                </a:cxn>
                <a:cxn ang="0">
                  <a:pos x="T10" y="T11"/>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49" name="Freeform 25"/>
            <p:cNvSpPr/>
            <p:nvPr userDrawn="1">
              <p:custDataLst>
                <p:tags r:id="rId24"/>
              </p:custDataLst>
            </p:nvPr>
          </p:nvSpPr>
          <p:spPr>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50" name="Freeform 26"/>
            <p:cNvSpPr/>
            <p:nvPr userDrawn="1">
              <p:custDataLst>
                <p:tags r:id="rId25"/>
              </p:custDataLst>
            </p:nvPr>
          </p:nvSpPr>
          <p:spPr>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57" name="Freeform 33"/>
            <p:cNvSpPr/>
            <p:nvPr userDrawn="1">
              <p:custDataLst>
                <p:tags r:id="rId26"/>
              </p:custDataLst>
            </p:nvPr>
          </p:nvSpPr>
          <p:spPr>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58" name="Freeform 34"/>
            <p:cNvSpPr/>
            <p:nvPr userDrawn="1">
              <p:custDataLst>
                <p:tags r:id="rId27"/>
              </p:custDataLst>
            </p:nvPr>
          </p:nvSpPr>
          <p:spPr>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Lst>
              <a:ahLst/>
              <a:cxnLst>
                <a:cxn ang="0">
                  <a:pos x="T0" y="T1"/>
                </a:cxn>
                <a:cxn ang="0">
                  <a:pos x="T2" y="T3"/>
                </a:cxn>
                <a:cxn ang="0">
                  <a:pos x="T4" y="T5"/>
                </a:cxn>
                <a:cxn ang="0">
                  <a:pos x="T6" y="T7"/>
                </a:cxn>
                <a:cxn ang="0">
                  <a:pos x="T8" y="T9"/>
                </a:cxn>
                <a:cxn ang="0">
                  <a:pos x="T10" y="T11"/>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59" name="Freeform 35"/>
            <p:cNvSpPr/>
            <p:nvPr userDrawn="1">
              <p:custDataLst>
                <p:tags r:id="rId28"/>
              </p:custDataLst>
            </p:nvPr>
          </p:nvSpPr>
          <p:spPr>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60" name="Freeform 36"/>
            <p:cNvSpPr/>
            <p:nvPr userDrawn="1">
              <p:custDataLst>
                <p:tags r:id="rId29"/>
              </p:custDataLst>
            </p:nvPr>
          </p:nvSpPr>
          <p:spPr>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61" name="Freeform 37"/>
            <p:cNvSpPr/>
            <p:nvPr userDrawn="1">
              <p:custDataLst>
                <p:tags r:id="rId30"/>
              </p:custDataLst>
            </p:nvPr>
          </p:nvSpPr>
          <p:spPr>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Lst>
              <a:ahLst/>
              <a:cxnLst>
                <a:cxn ang="0">
                  <a:pos x="T0" y="T1"/>
                </a:cxn>
                <a:cxn ang="0">
                  <a:pos x="T2" y="T3"/>
                </a:cxn>
                <a:cxn ang="0">
                  <a:pos x="T4" y="T5"/>
                </a:cxn>
                <a:cxn ang="0">
                  <a:pos x="T6" y="T7"/>
                </a:cxn>
                <a:cxn ang="0">
                  <a:pos x="T8" y="T9"/>
                </a:cxn>
              </a:cxnLst>
              <a:rect l="0" t="0" r="r" b="b"/>
              <a:pathLst>
                <a:path w="312" h="135">
                  <a:moveTo>
                    <a:pt x="272" y="0"/>
                  </a:moveTo>
                  <a:lnTo>
                    <a:pt x="0" y="78"/>
                  </a:lnTo>
                  <a:lnTo>
                    <a:pt x="312" y="135"/>
                  </a:lnTo>
                  <a:lnTo>
                    <a:pt x="272" y="0"/>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grpSp>
          <p:nvGrpSpPr>
            <p:cNvPr id="1161" name="Group 137"/>
            <p:cNvGrpSpPr/>
            <p:nvPr userDrawn="1">
              <p:custDataLst>
                <p:tags r:id="rId31"/>
              </p:custDataLst>
            </p:nvPr>
          </p:nvGrpSpPr>
          <p:grpSpPr>
            <a:xfrm>
              <a:off x="5" y="3490"/>
              <a:ext cx="1124" cy="780"/>
              <a:chOff x="5" y="3490"/>
              <a:chExt cx="1124" cy="780"/>
            </a:xfrm>
          </p:grpSpPr>
          <p:grpSp>
            <p:nvGrpSpPr>
              <p:cNvPr id="1152" name="Group 128"/>
              <p:cNvGrpSpPr/>
              <p:nvPr userDrawn="1">
                <p:custDataLst>
                  <p:tags r:id="rId32"/>
                </p:custDataLst>
              </p:nvPr>
            </p:nvGrpSpPr>
            <p:grpSpPr>
              <a:xfrm>
                <a:off x="499" y="3562"/>
                <a:ext cx="548" cy="708"/>
                <a:chOff x="499" y="3562"/>
                <a:chExt cx="548" cy="708"/>
              </a:xfrm>
            </p:grpSpPr>
            <p:sp>
              <p:nvSpPr>
                <p:cNvPr id="1073" name="Freeform 49"/>
                <p:cNvSpPr/>
                <p:nvPr userDrawn="1">
                  <p:custDataLst>
                    <p:tags r:id="rId45"/>
                  </p:custDataLst>
                </p:nvPr>
              </p:nvSpPr>
              <p:spPr>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77" name="Freeform 53"/>
                <p:cNvSpPr/>
                <p:nvPr userDrawn="1">
                  <p:custDataLst>
                    <p:tags r:id="rId46"/>
                  </p:custDataLst>
                </p:nvPr>
              </p:nvSpPr>
              <p:spPr>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80" name="Freeform 56"/>
                <p:cNvSpPr/>
                <p:nvPr userDrawn="1">
                  <p:custDataLst>
                    <p:tags r:id="rId47"/>
                  </p:custDataLst>
                </p:nvPr>
              </p:nvSpPr>
              <p:spPr>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grpSp>
          <p:sp>
            <p:nvSpPr>
              <p:cNvPr id="1070" name="Freeform 46"/>
              <p:cNvSpPr/>
              <p:nvPr userDrawn="1">
                <p:custDataLst>
                  <p:tags r:id="rId33"/>
                </p:custDataLst>
              </p:nvPr>
            </p:nvSpPr>
            <p:spPr>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74" name="Freeform 50"/>
              <p:cNvSpPr/>
              <p:nvPr userDrawn="1">
                <p:custDataLst>
                  <p:tags r:id="rId34"/>
                </p:custDataLst>
              </p:nvPr>
            </p:nvSpPr>
            <p:spPr>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75" name="Freeform 51"/>
              <p:cNvSpPr/>
              <p:nvPr userDrawn="1">
                <p:custDataLst>
                  <p:tags r:id="rId35"/>
                </p:custDataLst>
              </p:nvPr>
            </p:nvSpPr>
            <p:spPr>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grpSp>
            <p:nvGrpSpPr>
              <p:cNvPr id="1150" name="Group 126"/>
              <p:cNvGrpSpPr/>
              <p:nvPr userDrawn="1">
                <p:custDataLst>
                  <p:tags r:id="rId36"/>
                </p:custDataLst>
              </p:nvPr>
            </p:nvGrpSpPr>
            <p:grpSpPr>
              <a:xfrm>
                <a:off x="5" y="3490"/>
                <a:ext cx="1124" cy="678"/>
                <a:chOff x="5" y="3490"/>
                <a:chExt cx="1124" cy="678"/>
              </a:xfrm>
            </p:grpSpPr>
            <p:sp>
              <p:nvSpPr>
                <p:cNvPr id="1056" name="Freeform 32"/>
                <p:cNvSpPr/>
                <p:nvPr userDrawn="1">
                  <p:custDataLst>
                    <p:tags r:id="rId37"/>
                  </p:custDataLst>
                </p:nvPr>
              </p:nvSpPr>
              <p:spPr>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69" name="Freeform 45"/>
                <p:cNvSpPr/>
                <p:nvPr userDrawn="1">
                  <p:custDataLst>
                    <p:tags r:id="rId38"/>
                  </p:custDataLst>
                </p:nvPr>
              </p:nvSpPr>
              <p:spPr>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71" name="Freeform 47"/>
                <p:cNvSpPr/>
                <p:nvPr userDrawn="1">
                  <p:custDataLst>
                    <p:tags r:id="rId39"/>
                  </p:custDataLst>
                </p:nvPr>
              </p:nvSpPr>
              <p:spPr>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72" name="Freeform 48"/>
                <p:cNvSpPr/>
                <p:nvPr userDrawn="1">
                  <p:custDataLst>
                    <p:tags r:id="rId40"/>
                  </p:custDataLst>
                </p:nvPr>
              </p:nvSpPr>
              <p:spPr>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76" name="Freeform 52"/>
                <p:cNvSpPr/>
                <p:nvPr userDrawn="1">
                  <p:custDataLst>
                    <p:tags r:id="rId41"/>
                  </p:custDataLst>
                </p:nvPr>
              </p:nvSpPr>
              <p:spPr>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502">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78" name="Freeform 54"/>
                <p:cNvSpPr/>
                <p:nvPr userDrawn="1">
                  <p:custDataLst>
                    <p:tags r:id="rId42"/>
                  </p:custDataLst>
                </p:nvPr>
              </p:nvSpPr>
              <p:spPr>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79" name="Freeform 55"/>
                <p:cNvSpPr/>
                <p:nvPr userDrawn="1">
                  <p:custDataLst>
                    <p:tags r:id="rId43"/>
                  </p:custDataLst>
                </p:nvPr>
              </p:nvSpPr>
              <p:spPr>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1" h="422">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81" name="Freeform 57"/>
                <p:cNvSpPr/>
                <p:nvPr userDrawn="1">
                  <p:custDataLst>
                    <p:tags r:id="rId44"/>
                  </p:custDataLst>
                </p:nvPr>
              </p:nvSpPr>
              <p:spPr>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grpSp>
        </p:grpSp>
      </p:grpSp>
      <p:grpSp>
        <p:nvGrpSpPr>
          <p:cNvPr id="1160" name="Group 136"/>
          <p:cNvGrpSpPr/>
          <p:nvPr>
            <p:custDataLst>
              <p:tags r:id="rId19"/>
            </p:custDataLst>
          </p:nvPr>
        </p:nvGrpSpPr>
        <p:grpSpPr>
          <a:xfrm>
            <a:off x="8680450" y="2116138"/>
            <a:ext cx="385763" cy="4308475"/>
            <a:chOff x="5468" y="1333"/>
            <a:chExt cx="243" cy="2714"/>
          </a:xfrm>
        </p:grpSpPr>
        <p:sp>
          <p:nvSpPr>
            <p:cNvPr id="1052" name="Freeform 28"/>
            <p:cNvSpPr/>
            <p:nvPr userDrawn="1">
              <p:custDataLst>
                <p:tags r:id="rId20"/>
              </p:custDataLst>
            </p:nvPr>
          </p:nvSpPr>
          <p:spPr>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5">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83" name="Freeform 59"/>
            <p:cNvSpPr/>
            <p:nvPr userDrawn="1">
              <p:custDataLst>
                <p:tags r:id="rId21"/>
              </p:custDataLst>
            </p:nvPr>
          </p:nvSpPr>
          <p:spPr>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5">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grpSp>
    </p:spTree>
    <p:extLst>
      <p:ext uri="{BB962C8B-B14F-4D97-AF65-F5344CB8AC3E}">
        <p14:creationId xmlns:p14="http://schemas.microsoft.com/office/powerpoint/2010/main" val="110511141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txStyles>
    <p:titleStyle>
      <a:defPPr>
        <a:defRPr kern="1200"/>
      </a:defPPr>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a:ea typeface="ＭＳ Ｐゴシック"/>
        </a:defRPr>
      </a:lvl2pPr>
      <a:lvl3pPr algn="ctr" rtl="0" eaLnBrk="1" fontAlgn="base" hangingPunct="1">
        <a:spcBef>
          <a:spcPct val="0"/>
        </a:spcBef>
        <a:spcAft>
          <a:spcPct val="0"/>
        </a:spcAft>
        <a:defRPr sz="4400">
          <a:solidFill>
            <a:schemeClr val="tx1"/>
          </a:solidFill>
          <a:latin typeface="Comic Sans MS"/>
          <a:ea typeface="ＭＳ Ｐゴシック"/>
        </a:defRPr>
      </a:lvl3pPr>
      <a:lvl4pPr algn="ctr" rtl="0" eaLnBrk="1" fontAlgn="base" hangingPunct="1">
        <a:spcBef>
          <a:spcPct val="0"/>
        </a:spcBef>
        <a:spcAft>
          <a:spcPct val="0"/>
        </a:spcAft>
        <a:defRPr sz="4400">
          <a:solidFill>
            <a:schemeClr val="tx1"/>
          </a:solidFill>
          <a:latin typeface="Comic Sans MS"/>
          <a:ea typeface="ＭＳ Ｐゴシック"/>
        </a:defRPr>
      </a:lvl4pPr>
      <a:lvl5pPr algn="ctr" rtl="0" eaLnBrk="1" fontAlgn="base" hangingPunct="1">
        <a:spcBef>
          <a:spcPct val="0"/>
        </a:spcBef>
        <a:spcAft>
          <a:spcPct val="0"/>
        </a:spcAft>
        <a:defRPr sz="4400">
          <a:solidFill>
            <a:schemeClr val="tx1"/>
          </a:solidFill>
          <a:latin typeface="Comic Sans MS"/>
          <a:ea typeface="ＭＳ Ｐゴシック"/>
        </a:defRPr>
      </a:lvl5pPr>
      <a:lvl6pPr marL="457200" algn="ctr" rtl="0" eaLnBrk="1" fontAlgn="base" hangingPunct="1">
        <a:spcBef>
          <a:spcPct val="0"/>
        </a:spcBef>
        <a:spcAft>
          <a:spcPct val="0"/>
        </a:spcAft>
        <a:defRPr sz="4400">
          <a:solidFill>
            <a:schemeClr val="tx1"/>
          </a:solidFill>
          <a:latin typeface="Comic Sans MS"/>
          <a:ea typeface="ＭＳ Ｐゴシック"/>
        </a:defRPr>
      </a:lvl6pPr>
      <a:lvl7pPr marL="914400" algn="ctr" rtl="0" eaLnBrk="1" fontAlgn="base" hangingPunct="1">
        <a:spcBef>
          <a:spcPct val="0"/>
        </a:spcBef>
        <a:spcAft>
          <a:spcPct val="0"/>
        </a:spcAft>
        <a:defRPr sz="4400">
          <a:solidFill>
            <a:schemeClr val="tx1"/>
          </a:solidFill>
          <a:latin typeface="Comic Sans MS"/>
          <a:ea typeface="ＭＳ Ｐゴシック"/>
        </a:defRPr>
      </a:lvl7pPr>
      <a:lvl8pPr marL="1371600" algn="ctr" rtl="0" eaLnBrk="1" fontAlgn="base" hangingPunct="1">
        <a:spcBef>
          <a:spcPct val="0"/>
        </a:spcBef>
        <a:spcAft>
          <a:spcPct val="0"/>
        </a:spcAft>
        <a:defRPr sz="4400">
          <a:solidFill>
            <a:schemeClr val="tx1"/>
          </a:solidFill>
          <a:latin typeface="Comic Sans MS"/>
          <a:ea typeface="ＭＳ Ｐゴシック"/>
        </a:defRPr>
      </a:lvl8pPr>
      <a:lvl9pPr marL="1828800" algn="ctr" rtl="0" eaLnBrk="1" fontAlgn="base" hangingPunct="1">
        <a:spcBef>
          <a:spcPct val="0"/>
        </a:spcBef>
        <a:spcAft>
          <a:spcPct val="0"/>
        </a:spcAft>
        <a:defRPr sz="4400">
          <a:solidFill>
            <a:schemeClr val="tx1"/>
          </a:solidFill>
          <a:latin typeface="Comic Sans MS"/>
          <a:ea typeface="ＭＳ Ｐゴシック"/>
        </a:defRPr>
      </a:lvl9pPr>
    </p:titleStyle>
    <p:bodyStyle>
      <a:defPPr>
        <a:defRPr kern="1200"/>
      </a:defPPr>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3189"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93190"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93191"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3B537691-53BA-43D6-BCD3-96075E358F98}"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1"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grpSp>
        <p:nvGrpSpPr>
          <p:cNvPr id="1032" name="Group 10"/>
          <p:cNvGrpSpPr>
            <a:grpSpLocks/>
          </p:cNvGrpSpPr>
          <p:nvPr/>
        </p:nvGrpSpPr>
        <p:grpSpPr bwMode="auto">
          <a:xfrm>
            <a:off x="7938" y="5540375"/>
            <a:ext cx="1784350" cy="1246188"/>
            <a:chOff x="5" y="3490"/>
            <a:chExt cx="1124" cy="785"/>
          </a:xfrm>
        </p:grpSpPr>
        <p:sp>
          <p:nvSpPr>
            <p:cNvPr id="1036" name="Freeform 11"/>
            <p:cNvSpPr>
              <a:spLocks/>
            </p:cNvSpPr>
            <p:nvPr userDrawn="1"/>
          </p:nvSpPr>
          <p:spPr bwMode="auto">
            <a:xfrm>
              <a:off x="24" y="3505"/>
              <a:ext cx="1089" cy="649"/>
            </a:xfrm>
            <a:custGeom>
              <a:avLst/>
              <a:gdLst>
                <a:gd name="T0" fmla="*/ 1 w 2177"/>
                <a:gd name="T1" fmla="*/ 1 h 1298"/>
                <a:gd name="T2" fmla="*/ 1 w 2177"/>
                <a:gd name="T3" fmla="*/ 1 h 1298"/>
                <a:gd name="T4" fmla="*/ 1 w 2177"/>
                <a:gd name="T5" fmla="*/ 1 h 1298"/>
                <a:gd name="T6" fmla="*/ 1 w 2177"/>
                <a:gd name="T7" fmla="*/ 1 h 1298"/>
                <a:gd name="T8" fmla="*/ 1 w 2177"/>
                <a:gd name="T9" fmla="*/ 1 h 1298"/>
                <a:gd name="T10" fmla="*/ 1 w 2177"/>
                <a:gd name="T11" fmla="*/ 1 h 1298"/>
                <a:gd name="T12" fmla="*/ 1 w 2177"/>
                <a:gd name="T13" fmla="*/ 1 h 1298"/>
                <a:gd name="T14" fmla="*/ 1 w 2177"/>
                <a:gd name="T15" fmla="*/ 1 h 1298"/>
                <a:gd name="T16" fmla="*/ 1 w 2177"/>
                <a:gd name="T17" fmla="*/ 0 h 1298"/>
                <a:gd name="T18" fmla="*/ 1 w 2177"/>
                <a:gd name="T19" fmla="*/ 1 h 1298"/>
                <a:gd name="T20" fmla="*/ 1 w 2177"/>
                <a:gd name="T21" fmla="*/ 1 h 1298"/>
                <a:gd name="T22" fmla="*/ 1 w 2177"/>
                <a:gd name="T23" fmla="*/ 1 h 1298"/>
                <a:gd name="T24" fmla="*/ 1 w 2177"/>
                <a:gd name="T25" fmla="*/ 1 h 1298"/>
                <a:gd name="T26" fmla="*/ 1 w 2177"/>
                <a:gd name="T27" fmla="*/ 1 h 1298"/>
                <a:gd name="T28" fmla="*/ 1 w 2177"/>
                <a:gd name="T29" fmla="*/ 1 h 1298"/>
                <a:gd name="T30" fmla="*/ 1 w 2177"/>
                <a:gd name="T31" fmla="*/ 1 h 1298"/>
                <a:gd name="T32" fmla="*/ 1 w 2177"/>
                <a:gd name="T33" fmla="*/ 1 h 1298"/>
                <a:gd name="T34" fmla="*/ 0 w 2177"/>
                <a:gd name="T35" fmla="*/ 1 h 1298"/>
                <a:gd name="T36" fmla="*/ 1 w 2177"/>
                <a:gd name="T37" fmla="*/ 1 h 1298"/>
                <a:gd name="T38" fmla="*/ 1 w 2177"/>
                <a:gd name="T39" fmla="*/ 1 h 1298"/>
                <a:gd name="T40" fmla="*/ 1 w 2177"/>
                <a:gd name="T41" fmla="*/ 1 h 1298"/>
                <a:gd name="T42" fmla="*/ 1 w 2177"/>
                <a:gd name="T43" fmla="*/ 1 h 1298"/>
                <a:gd name="T44" fmla="*/ 1 w 2177"/>
                <a:gd name="T45" fmla="*/ 1 h 1298"/>
                <a:gd name="T46" fmla="*/ 1 w 2177"/>
                <a:gd name="T47" fmla="*/ 1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1037" name="Freeform 12"/>
            <p:cNvSpPr>
              <a:spLocks/>
            </p:cNvSpPr>
            <p:nvPr userDrawn="1"/>
          </p:nvSpPr>
          <p:spPr bwMode="auto">
            <a:xfrm>
              <a:off x="1022" y="3582"/>
              <a:ext cx="71" cy="129"/>
            </a:xfrm>
            <a:custGeom>
              <a:avLst/>
              <a:gdLst>
                <a:gd name="T0" fmla="*/ 0 w 143"/>
                <a:gd name="T1" fmla="*/ 1 h 258"/>
                <a:gd name="T2" fmla="*/ 0 w 143"/>
                <a:gd name="T3" fmla="*/ 0 h 258"/>
                <a:gd name="T4" fmla="*/ 0 w 143"/>
                <a:gd name="T5" fmla="*/ 1 h 258"/>
                <a:gd name="T6" fmla="*/ 0 w 143"/>
                <a:gd name="T7" fmla="*/ 1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1038" name="Freeform 13"/>
            <p:cNvSpPr>
              <a:spLocks/>
            </p:cNvSpPr>
            <p:nvPr userDrawn="1"/>
          </p:nvSpPr>
          <p:spPr bwMode="auto">
            <a:xfrm>
              <a:off x="20" y="3774"/>
              <a:ext cx="792" cy="41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1039" name="Freeform 14"/>
            <p:cNvSpPr>
              <a:spLocks/>
            </p:cNvSpPr>
            <p:nvPr userDrawn="1"/>
          </p:nvSpPr>
          <p:spPr bwMode="auto">
            <a:xfrm>
              <a:off x="129" y="3808"/>
              <a:ext cx="525" cy="374"/>
            </a:xfrm>
            <a:custGeom>
              <a:avLst/>
              <a:gdLst>
                <a:gd name="T0" fmla="*/ 0 w 1049"/>
                <a:gd name="T1" fmla="*/ 1 h 747"/>
                <a:gd name="T2" fmla="*/ 1 w 1049"/>
                <a:gd name="T3" fmla="*/ 1 h 747"/>
                <a:gd name="T4" fmla="*/ 1 w 1049"/>
                <a:gd name="T5" fmla="*/ 1 h 747"/>
                <a:gd name="T6" fmla="*/ 1 w 1049"/>
                <a:gd name="T7" fmla="*/ 1 h 747"/>
                <a:gd name="T8" fmla="*/ 1 w 1049"/>
                <a:gd name="T9" fmla="*/ 0 h 747"/>
                <a:gd name="T10" fmla="*/ 0 w 1049"/>
                <a:gd name="T11" fmla="*/ 1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1040" name="Freeform 15"/>
            <p:cNvSpPr>
              <a:spLocks/>
            </p:cNvSpPr>
            <p:nvPr userDrawn="1"/>
          </p:nvSpPr>
          <p:spPr bwMode="auto">
            <a:xfrm>
              <a:off x="485" y="3532"/>
              <a:ext cx="135" cy="121"/>
            </a:xfrm>
            <a:custGeom>
              <a:avLst/>
              <a:gdLst>
                <a:gd name="T0" fmla="*/ 0 w 272"/>
                <a:gd name="T1" fmla="*/ 1 h 241"/>
                <a:gd name="T2" fmla="*/ 0 w 272"/>
                <a:gd name="T3" fmla="*/ 0 h 241"/>
                <a:gd name="T4" fmla="*/ 0 w 272"/>
                <a:gd name="T5" fmla="*/ 1 h 241"/>
                <a:gd name="T6" fmla="*/ 0 w 272"/>
                <a:gd name="T7" fmla="*/ 1 h 241"/>
                <a:gd name="T8" fmla="*/ 0 w 272"/>
                <a:gd name="T9" fmla="*/ 1 h 241"/>
                <a:gd name="T10" fmla="*/ 0 w 272"/>
                <a:gd name="T11" fmla="*/ 1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1041" name="Freeform 16"/>
            <p:cNvSpPr>
              <a:spLocks/>
            </p:cNvSpPr>
            <p:nvPr userDrawn="1"/>
          </p:nvSpPr>
          <p:spPr bwMode="auto">
            <a:xfrm>
              <a:off x="641" y="4163"/>
              <a:ext cx="76" cy="112"/>
            </a:xfrm>
            <a:custGeom>
              <a:avLst/>
              <a:gdLst>
                <a:gd name="T0" fmla="*/ 1 w 152"/>
                <a:gd name="T1" fmla="*/ 1 h 224"/>
                <a:gd name="T2" fmla="*/ 1 w 152"/>
                <a:gd name="T3" fmla="*/ 1 h 224"/>
                <a:gd name="T4" fmla="*/ 0 w 152"/>
                <a:gd name="T5" fmla="*/ 1 h 224"/>
                <a:gd name="T6" fmla="*/ 1 w 152"/>
                <a:gd name="T7" fmla="*/ 0 h 224"/>
                <a:gd name="T8" fmla="*/ 1 w 152"/>
                <a:gd name="T9" fmla="*/ 1 h 224"/>
                <a:gd name="T10" fmla="*/ 1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1042" name="Freeform 17"/>
            <p:cNvSpPr>
              <a:spLocks/>
            </p:cNvSpPr>
            <p:nvPr userDrawn="1"/>
          </p:nvSpPr>
          <p:spPr bwMode="auto">
            <a:xfrm>
              <a:off x="504" y="3607"/>
              <a:ext cx="193" cy="383"/>
            </a:xfrm>
            <a:custGeom>
              <a:avLst/>
              <a:gdLst>
                <a:gd name="T0" fmla="*/ 0 w 386"/>
                <a:gd name="T1" fmla="*/ 1 h 764"/>
                <a:gd name="T2" fmla="*/ 1 w 386"/>
                <a:gd name="T3" fmla="*/ 0 h 764"/>
                <a:gd name="T4" fmla="*/ 1 w 386"/>
                <a:gd name="T5" fmla="*/ 1 h 764"/>
                <a:gd name="T6" fmla="*/ 1 w 386"/>
                <a:gd name="T7" fmla="*/ 1 h 764"/>
                <a:gd name="T8" fmla="*/ 1 w 386"/>
                <a:gd name="T9" fmla="*/ 1 h 764"/>
                <a:gd name="T10" fmla="*/ 1 w 386"/>
                <a:gd name="T11" fmla="*/ 1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1043" name="Freeform 18"/>
            <p:cNvSpPr>
              <a:spLocks/>
            </p:cNvSpPr>
            <p:nvPr userDrawn="1"/>
          </p:nvSpPr>
          <p:spPr bwMode="auto">
            <a:xfrm>
              <a:off x="668" y="3590"/>
              <a:ext cx="364" cy="174"/>
            </a:xfrm>
            <a:custGeom>
              <a:avLst/>
              <a:gdLst>
                <a:gd name="T0" fmla="*/ 1 w 728"/>
                <a:gd name="T1" fmla="*/ 0 h 348"/>
                <a:gd name="T2" fmla="*/ 0 w 728"/>
                <a:gd name="T3" fmla="*/ 1 h 348"/>
                <a:gd name="T4" fmla="*/ 1 w 728"/>
                <a:gd name="T5" fmla="*/ 1 h 348"/>
                <a:gd name="T6" fmla="*/ 1 w 728"/>
                <a:gd name="T7" fmla="*/ 1 h 348"/>
                <a:gd name="T8" fmla="*/ 1 w 728"/>
                <a:gd name="T9" fmla="*/ 1 h 348"/>
                <a:gd name="T10" fmla="*/ 1 w 728"/>
                <a:gd name="T11" fmla="*/ 0 h 348"/>
                <a:gd name="T12" fmla="*/ 1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1044" name="Freeform 19"/>
            <p:cNvSpPr>
              <a:spLocks/>
            </p:cNvSpPr>
            <p:nvPr userDrawn="1"/>
          </p:nvSpPr>
          <p:spPr bwMode="auto">
            <a:xfrm>
              <a:off x="347" y="3693"/>
              <a:ext cx="156" cy="67"/>
            </a:xfrm>
            <a:custGeom>
              <a:avLst/>
              <a:gdLst>
                <a:gd name="T0" fmla="*/ 1 w 312"/>
                <a:gd name="T1" fmla="*/ 0 h 135"/>
                <a:gd name="T2" fmla="*/ 0 w 312"/>
                <a:gd name="T3" fmla="*/ 0 h 135"/>
                <a:gd name="T4" fmla="*/ 1 w 312"/>
                <a:gd name="T5" fmla="*/ 0 h 135"/>
                <a:gd name="T6" fmla="*/ 1 w 312"/>
                <a:gd name="T7" fmla="*/ 0 h 135"/>
                <a:gd name="T8" fmla="*/ 1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grpSp>
          <p:nvGrpSpPr>
            <p:cNvPr id="1045" name="Group 20"/>
            <p:cNvGrpSpPr>
              <a:grpSpLocks/>
            </p:cNvGrpSpPr>
            <p:nvPr userDrawn="1"/>
          </p:nvGrpSpPr>
          <p:grpSpPr bwMode="auto">
            <a:xfrm>
              <a:off x="5" y="3490"/>
              <a:ext cx="1124" cy="780"/>
              <a:chOff x="5" y="3490"/>
              <a:chExt cx="1124" cy="780"/>
            </a:xfrm>
          </p:grpSpPr>
          <p:grpSp>
            <p:nvGrpSpPr>
              <p:cNvPr id="1046" name="Group 21"/>
              <p:cNvGrpSpPr>
                <a:grpSpLocks/>
              </p:cNvGrpSpPr>
              <p:nvPr userDrawn="1"/>
            </p:nvGrpSpPr>
            <p:grpSpPr bwMode="auto">
              <a:xfrm>
                <a:off x="499" y="3562"/>
                <a:ext cx="548" cy="708"/>
                <a:chOff x="499" y="3562"/>
                <a:chExt cx="548" cy="708"/>
              </a:xfrm>
            </p:grpSpPr>
            <p:sp>
              <p:nvSpPr>
                <p:cNvPr id="1059" name="Freeform 22"/>
                <p:cNvSpPr>
                  <a:spLocks/>
                </p:cNvSpPr>
                <p:nvPr userDrawn="1"/>
              </p:nvSpPr>
              <p:spPr bwMode="auto">
                <a:xfrm>
                  <a:off x="499" y="3587"/>
                  <a:ext cx="157" cy="87"/>
                </a:xfrm>
                <a:custGeom>
                  <a:avLst/>
                  <a:gdLst>
                    <a:gd name="T0" fmla="*/ 0 w 313"/>
                    <a:gd name="T1" fmla="*/ 0 h 175"/>
                    <a:gd name="T2" fmla="*/ 1 w 313"/>
                    <a:gd name="T3" fmla="*/ 0 h 175"/>
                    <a:gd name="T4" fmla="*/ 1 w 313"/>
                    <a:gd name="T5" fmla="*/ 0 h 175"/>
                    <a:gd name="T6" fmla="*/ 1 w 313"/>
                    <a:gd name="T7" fmla="*/ 0 h 175"/>
                    <a:gd name="T8" fmla="*/ 1 w 313"/>
                    <a:gd name="T9" fmla="*/ 0 h 175"/>
                    <a:gd name="T10" fmla="*/ 1 w 313"/>
                    <a:gd name="T11" fmla="*/ 0 h 175"/>
                    <a:gd name="T12" fmla="*/ 1 w 313"/>
                    <a:gd name="T13" fmla="*/ 0 h 175"/>
                    <a:gd name="T14" fmla="*/ 1 w 313"/>
                    <a:gd name="T15" fmla="*/ 0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1060" name="Freeform 23"/>
                <p:cNvSpPr>
                  <a:spLocks/>
                </p:cNvSpPr>
                <p:nvPr userDrawn="1"/>
              </p:nvSpPr>
              <p:spPr bwMode="auto">
                <a:xfrm>
                  <a:off x="636" y="4137"/>
                  <a:ext cx="115" cy="133"/>
                </a:xfrm>
                <a:custGeom>
                  <a:avLst/>
                  <a:gdLst>
                    <a:gd name="T0" fmla="*/ 0 w 230"/>
                    <a:gd name="T1" fmla="*/ 1 h 266"/>
                    <a:gd name="T2" fmla="*/ 1 w 230"/>
                    <a:gd name="T3" fmla="*/ 1 h 266"/>
                    <a:gd name="T4" fmla="*/ 1 w 230"/>
                    <a:gd name="T5" fmla="*/ 1 h 266"/>
                    <a:gd name="T6" fmla="*/ 1 w 230"/>
                    <a:gd name="T7" fmla="*/ 1 h 266"/>
                    <a:gd name="T8" fmla="*/ 1 w 230"/>
                    <a:gd name="T9" fmla="*/ 0 h 266"/>
                    <a:gd name="T10" fmla="*/ 1 w 230"/>
                    <a:gd name="T11" fmla="*/ 1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1061" name="Freeform 24"/>
                <p:cNvSpPr>
                  <a:spLocks/>
                </p:cNvSpPr>
                <p:nvPr userDrawn="1"/>
              </p:nvSpPr>
              <p:spPr bwMode="auto">
                <a:xfrm>
                  <a:off x="1004" y="3562"/>
                  <a:ext cx="43" cy="117"/>
                </a:xfrm>
                <a:custGeom>
                  <a:avLst/>
                  <a:gdLst>
                    <a:gd name="T0" fmla="*/ 0 w 87"/>
                    <a:gd name="T1" fmla="*/ 1 h 234"/>
                    <a:gd name="T2" fmla="*/ 0 w 87"/>
                    <a:gd name="T3" fmla="*/ 1 h 234"/>
                    <a:gd name="T4" fmla="*/ 0 w 87"/>
                    <a:gd name="T5" fmla="*/ 1 h 234"/>
                    <a:gd name="T6" fmla="*/ 0 w 87"/>
                    <a:gd name="T7" fmla="*/ 1 h 234"/>
                    <a:gd name="T8" fmla="*/ 0 w 87"/>
                    <a:gd name="T9" fmla="*/ 1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grpSp>
          <p:sp>
            <p:nvSpPr>
              <p:cNvPr id="1047" name="Freeform 25"/>
              <p:cNvSpPr>
                <a:spLocks/>
              </p:cNvSpPr>
              <p:nvPr userDrawn="1"/>
            </p:nvSpPr>
            <p:spPr bwMode="auto">
              <a:xfrm>
                <a:off x="76" y="3732"/>
                <a:ext cx="595" cy="250"/>
              </a:xfrm>
              <a:custGeom>
                <a:avLst/>
                <a:gdLst>
                  <a:gd name="T0" fmla="*/ 1 w 1190"/>
                  <a:gd name="T1" fmla="*/ 0 h 500"/>
                  <a:gd name="T2" fmla="*/ 1 w 1190"/>
                  <a:gd name="T3" fmla="*/ 1 h 500"/>
                  <a:gd name="T4" fmla="*/ 1 w 1190"/>
                  <a:gd name="T5" fmla="*/ 1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1048" name="Freeform 26"/>
              <p:cNvSpPr>
                <a:spLocks/>
              </p:cNvSpPr>
              <p:nvPr userDrawn="1"/>
            </p:nvSpPr>
            <p:spPr bwMode="auto">
              <a:xfrm>
                <a:off x="260" y="3886"/>
                <a:ext cx="244" cy="148"/>
              </a:xfrm>
              <a:custGeom>
                <a:avLst/>
                <a:gdLst>
                  <a:gd name="T0" fmla="*/ 0 w 489"/>
                  <a:gd name="T1" fmla="*/ 1 h 296"/>
                  <a:gd name="T2" fmla="*/ 0 w 489"/>
                  <a:gd name="T3" fmla="*/ 1 h 296"/>
                  <a:gd name="T4" fmla="*/ 0 w 489"/>
                  <a:gd name="T5" fmla="*/ 1 h 296"/>
                  <a:gd name="T6" fmla="*/ 0 w 489"/>
                  <a:gd name="T7" fmla="*/ 1 h 296"/>
                  <a:gd name="T8" fmla="*/ 0 w 489"/>
                  <a:gd name="T9" fmla="*/ 1 h 296"/>
                  <a:gd name="T10" fmla="*/ 0 w 489"/>
                  <a:gd name="T11" fmla="*/ 1 h 296"/>
                  <a:gd name="T12" fmla="*/ 0 w 489"/>
                  <a:gd name="T13" fmla="*/ 1 h 296"/>
                  <a:gd name="T14" fmla="*/ 0 w 489"/>
                  <a:gd name="T15" fmla="*/ 1 h 296"/>
                  <a:gd name="T16" fmla="*/ 0 w 489"/>
                  <a:gd name="T17" fmla="*/ 1 h 296"/>
                  <a:gd name="T18" fmla="*/ 0 w 489"/>
                  <a:gd name="T19" fmla="*/ 1 h 296"/>
                  <a:gd name="T20" fmla="*/ 0 w 489"/>
                  <a:gd name="T21" fmla="*/ 1 h 296"/>
                  <a:gd name="T22" fmla="*/ 0 w 489"/>
                  <a:gd name="T23" fmla="*/ 1 h 296"/>
                  <a:gd name="T24" fmla="*/ 0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1049" name="Freeform 27"/>
              <p:cNvSpPr>
                <a:spLocks/>
              </p:cNvSpPr>
              <p:nvPr userDrawn="1"/>
            </p:nvSpPr>
            <p:spPr bwMode="auto">
              <a:xfrm>
                <a:off x="565" y="3680"/>
                <a:ext cx="107" cy="238"/>
              </a:xfrm>
              <a:custGeom>
                <a:avLst/>
                <a:gdLst>
                  <a:gd name="T0" fmla="*/ 1 w 213"/>
                  <a:gd name="T1" fmla="*/ 0 h 478"/>
                  <a:gd name="T2" fmla="*/ 1 w 213"/>
                  <a:gd name="T3" fmla="*/ 0 h 478"/>
                  <a:gd name="T4" fmla="*/ 1 w 213"/>
                  <a:gd name="T5" fmla="*/ 0 h 478"/>
                  <a:gd name="T6" fmla="*/ 1 w 213"/>
                  <a:gd name="T7" fmla="*/ 0 h 478"/>
                  <a:gd name="T8" fmla="*/ 1 w 213"/>
                  <a:gd name="T9" fmla="*/ 0 h 478"/>
                  <a:gd name="T10" fmla="*/ 1 w 213"/>
                  <a:gd name="T11" fmla="*/ 0 h 478"/>
                  <a:gd name="T12" fmla="*/ 1 w 213"/>
                  <a:gd name="T13" fmla="*/ 0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grpSp>
            <p:nvGrpSpPr>
              <p:cNvPr id="1050" name="Group 28"/>
              <p:cNvGrpSpPr>
                <a:grpSpLocks/>
              </p:cNvGrpSpPr>
              <p:nvPr userDrawn="1"/>
            </p:nvGrpSpPr>
            <p:grpSpPr bwMode="auto">
              <a:xfrm>
                <a:off x="5" y="3490"/>
                <a:ext cx="1124" cy="678"/>
                <a:chOff x="5" y="3490"/>
                <a:chExt cx="1124" cy="678"/>
              </a:xfrm>
            </p:grpSpPr>
            <p:sp>
              <p:nvSpPr>
                <p:cNvPr id="1051" name="Freeform 29"/>
                <p:cNvSpPr>
                  <a:spLocks/>
                </p:cNvSpPr>
                <p:nvPr userDrawn="1"/>
              </p:nvSpPr>
              <p:spPr bwMode="auto">
                <a:xfrm>
                  <a:off x="669" y="4048"/>
                  <a:ext cx="75" cy="87"/>
                </a:xfrm>
                <a:custGeom>
                  <a:avLst/>
                  <a:gdLst>
                    <a:gd name="T0" fmla="*/ 1 w 150"/>
                    <a:gd name="T1" fmla="*/ 0 h 173"/>
                    <a:gd name="T2" fmla="*/ 1 w 150"/>
                    <a:gd name="T3" fmla="*/ 1 h 173"/>
                    <a:gd name="T4" fmla="*/ 0 w 150"/>
                    <a:gd name="T5" fmla="*/ 1 h 173"/>
                    <a:gd name="T6" fmla="*/ 1 w 150"/>
                    <a:gd name="T7" fmla="*/ 1 h 173"/>
                    <a:gd name="T8" fmla="*/ 1 w 150"/>
                    <a:gd name="T9" fmla="*/ 1 h 173"/>
                    <a:gd name="T10" fmla="*/ 1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1052" name="Freeform 30"/>
                <p:cNvSpPr>
                  <a:spLocks/>
                </p:cNvSpPr>
                <p:nvPr userDrawn="1"/>
              </p:nvSpPr>
              <p:spPr bwMode="auto">
                <a:xfrm>
                  <a:off x="5" y="3728"/>
                  <a:ext cx="842" cy="440"/>
                </a:xfrm>
                <a:custGeom>
                  <a:avLst/>
                  <a:gdLst>
                    <a:gd name="T0" fmla="*/ 1 w 1684"/>
                    <a:gd name="T1" fmla="*/ 0 h 880"/>
                    <a:gd name="T2" fmla="*/ 1 w 1684"/>
                    <a:gd name="T3" fmla="*/ 1 h 880"/>
                    <a:gd name="T4" fmla="*/ 0 w 1684"/>
                    <a:gd name="T5" fmla="*/ 1 h 880"/>
                    <a:gd name="T6" fmla="*/ 1 w 1684"/>
                    <a:gd name="T7" fmla="*/ 1 h 880"/>
                    <a:gd name="T8" fmla="*/ 1 w 1684"/>
                    <a:gd name="T9" fmla="*/ 1 h 880"/>
                    <a:gd name="T10" fmla="*/ 1 w 1684"/>
                    <a:gd name="T11" fmla="*/ 1 h 880"/>
                    <a:gd name="T12" fmla="*/ 1 w 1684"/>
                    <a:gd name="T13" fmla="*/ 1 h 880"/>
                    <a:gd name="T14" fmla="*/ 1 w 1684"/>
                    <a:gd name="T15" fmla="*/ 1 h 880"/>
                    <a:gd name="T16" fmla="*/ 1 w 1684"/>
                    <a:gd name="T17" fmla="*/ 1 h 880"/>
                    <a:gd name="T18" fmla="*/ 1 w 1684"/>
                    <a:gd name="T19" fmla="*/ 1 h 880"/>
                    <a:gd name="T20" fmla="*/ 1 w 1684"/>
                    <a:gd name="T21" fmla="*/ 1 h 880"/>
                    <a:gd name="T22" fmla="*/ 1 w 1684"/>
                    <a:gd name="T23" fmla="*/ 1 h 880"/>
                    <a:gd name="T24" fmla="*/ 1 w 1684"/>
                    <a:gd name="T25" fmla="*/ 1 h 880"/>
                    <a:gd name="T26" fmla="*/ 1 w 1684"/>
                    <a:gd name="T27" fmla="*/ 1 h 880"/>
                    <a:gd name="T28" fmla="*/ 1 w 1684"/>
                    <a:gd name="T29" fmla="*/ 1 h 880"/>
                    <a:gd name="T30" fmla="*/ 1 w 1684"/>
                    <a:gd name="T31" fmla="*/ 1 h 880"/>
                    <a:gd name="T32" fmla="*/ 1 w 1684"/>
                    <a:gd name="T33" fmla="*/ 1 h 880"/>
                    <a:gd name="T34" fmla="*/ 1 w 1684"/>
                    <a:gd name="T35" fmla="*/ 1 h 880"/>
                    <a:gd name="T36" fmla="*/ 1 w 1684"/>
                    <a:gd name="T37" fmla="*/ 1 h 880"/>
                    <a:gd name="T38" fmla="*/ 1 w 1684"/>
                    <a:gd name="T39" fmla="*/ 1 h 880"/>
                    <a:gd name="T40" fmla="*/ 1 w 1684"/>
                    <a:gd name="T41" fmla="*/ 1 h 880"/>
                    <a:gd name="T42" fmla="*/ 1 w 1684"/>
                    <a:gd name="T43" fmla="*/ 1 h 880"/>
                    <a:gd name="T44" fmla="*/ 1 w 1684"/>
                    <a:gd name="T45" fmla="*/ 1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1053" name="Freeform 31"/>
                <p:cNvSpPr>
                  <a:spLocks/>
                </p:cNvSpPr>
                <p:nvPr userDrawn="1"/>
              </p:nvSpPr>
              <p:spPr bwMode="auto">
                <a:xfrm>
                  <a:off x="106" y="3770"/>
                  <a:ext cx="80" cy="167"/>
                </a:xfrm>
                <a:custGeom>
                  <a:avLst/>
                  <a:gdLst>
                    <a:gd name="T0" fmla="*/ 1 w 160"/>
                    <a:gd name="T1" fmla="*/ 0 h 335"/>
                    <a:gd name="T2" fmla="*/ 1 w 160"/>
                    <a:gd name="T3" fmla="*/ 0 h 335"/>
                    <a:gd name="T4" fmla="*/ 0 w 160"/>
                    <a:gd name="T5" fmla="*/ 0 h 335"/>
                    <a:gd name="T6" fmla="*/ 1 w 160"/>
                    <a:gd name="T7" fmla="*/ 0 h 335"/>
                    <a:gd name="T8" fmla="*/ 1 w 160"/>
                    <a:gd name="T9" fmla="*/ 0 h 335"/>
                    <a:gd name="T10" fmla="*/ 1 w 160"/>
                    <a:gd name="T11" fmla="*/ 0 h 335"/>
                    <a:gd name="T12" fmla="*/ 1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1054" name="Freeform 32"/>
                <p:cNvSpPr>
                  <a:spLocks/>
                </p:cNvSpPr>
                <p:nvPr userDrawn="1"/>
              </p:nvSpPr>
              <p:spPr bwMode="auto">
                <a:xfrm>
                  <a:off x="449" y="3490"/>
                  <a:ext cx="322" cy="594"/>
                </a:xfrm>
                <a:custGeom>
                  <a:avLst/>
                  <a:gdLst>
                    <a:gd name="T0" fmla="*/ 1 w 642"/>
                    <a:gd name="T1" fmla="*/ 1 h 1188"/>
                    <a:gd name="T2" fmla="*/ 0 w 642"/>
                    <a:gd name="T3" fmla="*/ 1 h 1188"/>
                    <a:gd name="T4" fmla="*/ 1 w 642"/>
                    <a:gd name="T5" fmla="*/ 1 h 1188"/>
                    <a:gd name="T6" fmla="*/ 1 w 642"/>
                    <a:gd name="T7" fmla="*/ 0 h 1188"/>
                    <a:gd name="T8" fmla="*/ 1 w 642"/>
                    <a:gd name="T9" fmla="*/ 1 h 1188"/>
                    <a:gd name="T10" fmla="*/ 1 w 642"/>
                    <a:gd name="T11" fmla="*/ 1 h 1188"/>
                    <a:gd name="T12" fmla="*/ 1 w 642"/>
                    <a:gd name="T13" fmla="*/ 1 h 1188"/>
                    <a:gd name="T14" fmla="*/ 1 w 642"/>
                    <a:gd name="T15" fmla="*/ 1 h 1188"/>
                    <a:gd name="T16" fmla="*/ 1 w 642"/>
                    <a:gd name="T17" fmla="*/ 1 h 1188"/>
                    <a:gd name="T18" fmla="*/ 1 w 642"/>
                    <a:gd name="T19" fmla="*/ 1 h 1188"/>
                    <a:gd name="T20" fmla="*/ 1 w 642"/>
                    <a:gd name="T21" fmla="*/ 1 h 1188"/>
                    <a:gd name="T22" fmla="*/ 1 w 642"/>
                    <a:gd name="T23" fmla="*/ 1 h 1188"/>
                    <a:gd name="T24" fmla="*/ 1 w 642"/>
                    <a:gd name="T25" fmla="*/ 1 h 1188"/>
                    <a:gd name="T26" fmla="*/ 1 w 642"/>
                    <a:gd name="T27" fmla="*/ 1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1055" name="Freeform 33"/>
                <p:cNvSpPr>
                  <a:spLocks/>
                </p:cNvSpPr>
                <p:nvPr userDrawn="1"/>
              </p:nvSpPr>
              <p:spPr bwMode="auto">
                <a:xfrm>
                  <a:off x="578" y="3650"/>
                  <a:ext cx="96" cy="252"/>
                </a:xfrm>
                <a:custGeom>
                  <a:avLst/>
                  <a:gdLst>
                    <a:gd name="T0" fmla="*/ 0 w 192"/>
                    <a:gd name="T1" fmla="*/ 1 h 504"/>
                    <a:gd name="T2" fmla="*/ 1 w 192"/>
                    <a:gd name="T3" fmla="*/ 1 h 504"/>
                    <a:gd name="T4" fmla="*/ 1 w 192"/>
                    <a:gd name="T5" fmla="*/ 1 h 504"/>
                    <a:gd name="T6" fmla="*/ 1 w 192"/>
                    <a:gd name="T7" fmla="*/ 1 h 504"/>
                    <a:gd name="T8" fmla="*/ 1 w 192"/>
                    <a:gd name="T9" fmla="*/ 1 h 504"/>
                    <a:gd name="T10" fmla="*/ 1 w 192"/>
                    <a:gd name="T11" fmla="*/ 1 h 504"/>
                    <a:gd name="T12" fmla="*/ 1 w 192"/>
                    <a:gd name="T13" fmla="*/ 1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1056" name="Freeform 34"/>
                <p:cNvSpPr>
                  <a:spLocks/>
                </p:cNvSpPr>
                <p:nvPr userDrawn="1"/>
              </p:nvSpPr>
              <p:spPr bwMode="auto">
                <a:xfrm>
                  <a:off x="328" y="3630"/>
                  <a:ext cx="195" cy="135"/>
                </a:xfrm>
                <a:custGeom>
                  <a:avLst/>
                  <a:gdLst>
                    <a:gd name="T0" fmla="*/ 1 w 390"/>
                    <a:gd name="T1" fmla="*/ 0 h 269"/>
                    <a:gd name="T2" fmla="*/ 1 w 390"/>
                    <a:gd name="T3" fmla="*/ 1 h 269"/>
                    <a:gd name="T4" fmla="*/ 1 w 390"/>
                    <a:gd name="T5" fmla="*/ 1 h 269"/>
                    <a:gd name="T6" fmla="*/ 0 w 390"/>
                    <a:gd name="T7" fmla="*/ 1 h 269"/>
                    <a:gd name="T8" fmla="*/ 0 w 390"/>
                    <a:gd name="T9" fmla="*/ 1 h 269"/>
                    <a:gd name="T10" fmla="*/ 1 w 390"/>
                    <a:gd name="T11" fmla="*/ 1 h 269"/>
                    <a:gd name="T12" fmla="*/ 1 w 390"/>
                    <a:gd name="T13" fmla="*/ 1 h 269"/>
                    <a:gd name="T14" fmla="*/ 1 w 390"/>
                    <a:gd name="T15" fmla="*/ 1 h 269"/>
                    <a:gd name="T16" fmla="*/ 1 w 390"/>
                    <a:gd name="T17" fmla="*/ 1 h 269"/>
                    <a:gd name="T18" fmla="*/ 1 w 390"/>
                    <a:gd name="T19" fmla="*/ 1 h 269"/>
                    <a:gd name="T20" fmla="*/ 1 w 390"/>
                    <a:gd name="T21" fmla="*/ 1 h 269"/>
                    <a:gd name="T22" fmla="*/ 1 w 390"/>
                    <a:gd name="T23" fmla="*/ 0 h 269"/>
                    <a:gd name="T24" fmla="*/ 1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1057" name="Freeform 35"/>
                <p:cNvSpPr>
                  <a:spLocks/>
                </p:cNvSpPr>
                <p:nvPr userDrawn="1"/>
              </p:nvSpPr>
              <p:spPr bwMode="auto">
                <a:xfrm>
                  <a:off x="658" y="3538"/>
                  <a:ext cx="471" cy="212"/>
                </a:xfrm>
                <a:custGeom>
                  <a:avLst/>
                  <a:gdLst>
                    <a:gd name="T0" fmla="*/ 0 w 941"/>
                    <a:gd name="T1" fmla="*/ 1 h 424"/>
                    <a:gd name="T2" fmla="*/ 1 w 941"/>
                    <a:gd name="T3" fmla="*/ 0 h 424"/>
                    <a:gd name="T4" fmla="*/ 1 w 941"/>
                    <a:gd name="T5" fmla="*/ 1 h 424"/>
                    <a:gd name="T6" fmla="*/ 1 w 941"/>
                    <a:gd name="T7" fmla="*/ 1 h 424"/>
                    <a:gd name="T8" fmla="*/ 1 w 941"/>
                    <a:gd name="T9" fmla="*/ 1 h 424"/>
                    <a:gd name="T10" fmla="*/ 1 w 941"/>
                    <a:gd name="T11" fmla="*/ 1 h 424"/>
                    <a:gd name="T12" fmla="*/ 1 w 941"/>
                    <a:gd name="T13" fmla="*/ 1 h 424"/>
                    <a:gd name="T14" fmla="*/ 1 w 941"/>
                    <a:gd name="T15" fmla="*/ 1 h 424"/>
                    <a:gd name="T16" fmla="*/ 1 w 941"/>
                    <a:gd name="T17" fmla="*/ 1 h 424"/>
                    <a:gd name="T18" fmla="*/ 1 w 941"/>
                    <a:gd name="T19" fmla="*/ 1 h 424"/>
                    <a:gd name="T20" fmla="*/ 0 w 941"/>
                    <a:gd name="T21" fmla="*/ 1 h 424"/>
                    <a:gd name="T22" fmla="*/ 0 w 941"/>
                    <a:gd name="T23" fmla="*/ 1 h 424"/>
                    <a:gd name="T24" fmla="*/ 0 w 941"/>
                    <a:gd name="T25" fmla="*/ 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1058" name="Freeform 36"/>
                <p:cNvSpPr>
                  <a:spLocks/>
                </p:cNvSpPr>
                <p:nvPr userDrawn="1"/>
              </p:nvSpPr>
              <p:spPr bwMode="auto">
                <a:xfrm>
                  <a:off x="717" y="3606"/>
                  <a:ext cx="245" cy="86"/>
                </a:xfrm>
                <a:custGeom>
                  <a:avLst/>
                  <a:gdLst>
                    <a:gd name="T0" fmla="*/ 0 w 488"/>
                    <a:gd name="T1" fmla="*/ 0 h 173"/>
                    <a:gd name="T2" fmla="*/ 1 w 488"/>
                    <a:gd name="T3" fmla="*/ 0 h 173"/>
                    <a:gd name="T4" fmla="*/ 1 w 488"/>
                    <a:gd name="T5" fmla="*/ 0 h 173"/>
                    <a:gd name="T6" fmla="*/ 1 w 488"/>
                    <a:gd name="T7" fmla="*/ 0 h 173"/>
                    <a:gd name="T8" fmla="*/ 1 w 488"/>
                    <a:gd name="T9" fmla="*/ 0 h 173"/>
                    <a:gd name="T10" fmla="*/ 1 w 488"/>
                    <a:gd name="T11" fmla="*/ 0 h 173"/>
                    <a:gd name="T12" fmla="*/ 1 w 488"/>
                    <a:gd name="T13" fmla="*/ 0 h 173"/>
                    <a:gd name="T14" fmla="*/ 1 w 488"/>
                    <a:gd name="T15" fmla="*/ 0 h 173"/>
                    <a:gd name="T16" fmla="*/ 1 w 488"/>
                    <a:gd name="T17" fmla="*/ 0 h 173"/>
                    <a:gd name="T18" fmla="*/ 1 w 488"/>
                    <a:gd name="T19" fmla="*/ 0 h 173"/>
                    <a:gd name="T20" fmla="*/ 1 w 488"/>
                    <a:gd name="T21" fmla="*/ 0 h 173"/>
                    <a:gd name="T22" fmla="*/ 1 w 488"/>
                    <a:gd name="T23" fmla="*/ 0 h 173"/>
                    <a:gd name="T24" fmla="*/ 1 w 488"/>
                    <a:gd name="T25" fmla="*/ 0 h 173"/>
                    <a:gd name="T26" fmla="*/ 1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grpSp>
        </p:grpSp>
      </p:grpSp>
      <p:grpSp>
        <p:nvGrpSpPr>
          <p:cNvPr id="1033" name="Group 37"/>
          <p:cNvGrpSpPr>
            <a:grpSpLocks/>
          </p:cNvGrpSpPr>
          <p:nvPr/>
        </p:nvGrpSpPr>
        <p:grpSpPr bwMode="auto">
          <a:xfrm>
            <a:off x="8680450" y="2116138"/>
            <a:ext cx="385763" cy="4308475"/>
            <a:chOff x="5468" y="1333"/>
            <a:chExt cx="243" cy="2714"/>
          </a:xfrm>
        </p:grpSpPr>
        <p:sp>
          <p:nvSpPr>
            <p:cNvPr id="1034" name="Freeform 38"/>
            <p:cNvSpPr>
              <a:spLocks/>
            </p:cNvSpPr>
            <p:nvPr userDrawn="1"/>
          </p:nvSpPr>
          <p:spPr bwMode="auto">
            <a:xfrm flipH="1">
              <a:off x="5468" y="2620"/>
              <a:ext cx="205" cy="1427"/>
            </a:xfrm>
            <a:custGeom>
              <a:avLst/>
              <a:gdLst>
                <a:gd name="T0" fmla="*/ 0 w 772"/>
                <a:gd name="T1" fmla="*/ 0 h 3266"/>
                <a:gd name="T2" fmla="*/ 0 w 772"/>
                <a:gd name="T3" fmla="*/ 0 h 3266"/>
                <a:gd name="T4" fmla="*/ 0 w 772"/>
                <a:gd name="T5" fmla="*/ 0 h 3266"/>
                <a:gd name="T6" fmla="*/ 0 w 772"/>
                <a:gd name="T7" fmla="*/ 0 h 3266"/>
                <a:gd name="T8" fmla="*/ 0 w 772"/>
                <a:gd name="T9" fmla="*/ 0 h 3266"/>
                <a:gd name="T10" fmla="*/ 0 w 772"/>
                <a:gd name="T11" fmla="*/ 0 h 3266"/>
                <a:gd name="T12" fmla="*/ 0 w 772"/>
                <a:gd name="T13" fmla="*/ 0 h 3266"/>
                <a:gd name="T14" fmla="*/ 0 w 772"/>
                <a:gd name="T15" fmla="*/ 0 h 3266"/>
                <a:gd name="T16" fmla="*/ 0 w 772"/>
                <a:gd name="T17" fmla="*/ 0 h 3266"/>
                <a:gd name="T18" fmla="*/ 0 w 772"/>
                <a:gd name="T19" fmla="*/ 0 h 3266"/>
                <a:gd name="T20" fmla="*/ 0 w 772"/>
                <a:gd name="T21" fmla="*/ 0 h 3266"/>
                <a:gd name="T22" fmla="*/ 0 w 772"/>
                <a:gd name="T23" fmla="*/ 0 h 3266"/>
                <a:gd name="T24" fmla="*/ 0 w 772"/>
                <a:gd name="T25" fmla="*/ 0 h 3266"/>
                <a:gd name="T26" fmla="*/ 0 w 772"/>
                <a:gd name="T27" fmla="*/ 0 h 3266"/>
                <a:gd name="T28" fmla="*/ 0 w 772"/>
                <a:gd name="T29" fmla="*/ 0 h 3266"/>
                <a:gd name="T30" fmla="*/ 0 w 772"/>
                <a:gd name="T31" fmla="*/ 0 h 3266"/>
                <a:gd name="T32" fmla="*/ 0 w 772"/>
                <a:gd name="T33" fmla="*/ 0 h 3266"/>
                <a:gd name="T34" fmla="*/ 0 w 772"/>
                <a:gd name="T35" fmla="*/ 0 h 3266"/>
                <a:gd name="T36" fmla="*/ 0 w 772"/>
                <a:gd name="T37" fmla="*/ 0 h 3266"/>
                <a:gd name="T38" fmla="*/ 0 w 772"/>
                <a:gd name="T39" fmla="*/ 0 h 3266"/>
                <a:gd name="T40" fmla="*/ 0 w 772"/>
                <a:gd name="T41" fmla="*/ 0 h 3266"/>
                <a:gd name="T42" fmla="*/ 0 w 772"/>
                <a:gd name="T43" fmla="*/ 0 h 3266"/>
                <a:gd name="T44" fmla="*/ 0 w 772"/>
                <a:gd name="T45" fmla="*/ 0 h 3266"/>
                <a:gd name="T46" fmla="*/ 0 w 772"/>
                <a:gd name="T47" fmla="*/ 0 h 3266"/>
                <a:gd name="T48" fmla="*/ 0 w 772"/>
                <a:gd name="T49" fmla="*/ 0 h 3266"/>
                <a:gd name="T50" fmla="*/ 0 w 772"/>
                <a:gd name="T51" fmla="*/ 0 h 3266"/>
                <a:gd name="T52" fmla="*/ 0 w 772"/>
                <a:gd name="T53" fmla="*/ 0 h 3266"/>
                <a:gd name="T54" fmla="*/ 0 w 772"/>
                <a:gd name="T55" fmla="*/ 0 h 3266"/>
                <a:gd name="T56" fmla="*/ 0 w 772"/>
                <a:gd name="T57" fmla="*/ 0 h 3266"/>
                <a:gd name="T58" fmla="*/ 0 w 772"/>
                <a:gd name="T59" fmla="*/ 0 h 3266"/>
                <a:gd name="T60" fmla="*/ 0 w 772"/>
                <a:gd name="T61" fmla="*/ 0 h 3266"/>
                <a:gd name="T62" fmla="*/ 0 w 772"/>
                <a:gd name="T63" fmla="*/ 0 h 3266"/>
                <a:gd name="T64" fmla="*/ 0 w 772"/>
                <a:gd name="T65" fmla="*/ 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1035" name="Freeform 39"/>
            <p:cNvSpPr>
              <a:spLocks/>
            </p:cNvSpPr>
            <p:nvPr userDrawn="1"/>
          </p:nvSpPr>
          <p:spPr bwMode="auto">
            <a:xfrm flipH="1">
              <a:off x="5506" y="1333"/>
              <a:ext cx="205" cy="1633"/>
            </a:xfrm>
            <a:custGeom>
              <a:avLst/>
              <a:gdLst>
                <a:gd name="T0" fmla="*/ 0 w 772"/>
                <a:gd name="T1" fmla="*/ 1 h 3266"/>
                <a:gd name="T2" fmla="*/ 0 w 772"/>
                <a:gd name="T3" fmla="*/ 1 h 3266"/>
                <a:gd name="T4" fmla="*/ 0 w 772"/>
                <a:gd name="T5" fmla="*/ 1 h 3266"/>
                <a:gd name="T6" fmla="*/ 0 w 772"/>
                <a:gd name="T7" fmla="*/ 1 h 3266"/>
                <a:gd name="T8" fmla="*/ 0 w 772"/>
                <a:gd name="T9" fmla="*/ 1 h 3266"/>
                <a:gd name="T10" fmla="*/ 0 w 772"/>
                <a:gd name="T11" fmla="*/ 1 h 3266"/>
                <a:gd name="T12" fmla="*/ 0 w 772"/>
                <a:gd name="T13" fmla="*/ 1 h 3266"/>
                <a:gd name="T14" fmla="*/ 0 w 772"/>
                <a:gd name="T15" fmla="*/ 1 h 3266"/>
                <a:gd name="T16" fmla="*/ 0 w 772"/>
                <a:gd name="T17" fmla="*/ 1 h 3266"/>
                <a:gd name="T18" fmla="*/ 0 w 772"/>
                <a:gd name="T19" fmla="*/ 1 h 3266"/>
                <a:gd name="T20" fmla="*/ 0 w 772"/>
                <a:gd name="T21" fmla="*/ 1 h 3266"/>
                <a:gd name="T22" fmla="*/ 0 w 772"/>
                <a:gd name="T23" fmla="*/ 1 h 3266"/>
                <a:gd name="T24" fmla="*/ 0 w 772"/>
                <a:gd name="T25" fmla="*/ 1 h 3266"/>
                <a:gd name="T26" fmla="*/ 0 w 772"/>
                <a:gd name="T27" fmla="*/ 1 h 3266"/>
                <a:gd name="T28" fmla="*/ 0 w 772"/>
                <a:gd name="T29" fmla="*/ 1 h 3266"/>
                <a:gd name="T30" fmla="*/ 0 w 772"/>
                <a:gd name="T31" fmla="*/ 0 h 3266"/>
                <a:gd name="T32" fmla="*/ 0 w 772"/>
                <a:gd name="T33" fmla="*/ 1 h 3266"/>
                <a:gd name="T34" fmla="*/ 0 w 772"/>
                <a:gd name="T35" fmla="*/ 1 h 3266"/>
                <a:gd name="T36" fmla="*/ 0 w 772"/>
                <a:gd name="T37" fmla="*/ 1 h 3266"/>
                <a:gd name="T38" fmla="*/ 0 w 772"/>
                <a:gd name="T39" fmla="*/ 1 h 3266"/>
                <a:gd name="T40" fmla="*/ 0 w 772"/>
                <a:gd name="T41" fmla="*/ 1 h 3266"/>
                <a:gd name="T42" fmla="*/ 0 w 772"/>
                <a:gd name="T43" fmla="*/ 1 h 3266"/>
                <a:gd name="T44" fmla="*/ 0 w 772"/>
                <a:gd name="T45" fmla="*/ 1 h 3266"/>
                <a:gd name="T46" fmla="*/ 0 w 772"/>
                <a:gd name="T47" fmla="*/ 1 h 3266"/>
                <a:gd name="T48" fmla="*/ 0 w 772"/>
                <a:gd name="T49" fmla="*/ 1 h 3266"/>
                <a:gd name="T50" fmla="*/ 0 w 772"/>
                <a:gd name="T51" fmla="*/ 1 h 3266"/>
                <a:gd name="T52" fmla="*/ 0 w 772"/>
                <a:gd name="T53" fmla="*/ 1 h 3266"/>
                <a:gd name="T54" fmla="*/ 0 w 772"/>
                <a:gd name="T55" fmla="*/ 1 h 3266"/>
                <a:gd name="T56" fmla="*/ 0 w 772"/>
                <a:gd name="T57" fmla="*/ 1 h 3266"/>
                <a:gd name="T58" fmla="*/ 0 w 772"/>
                <a:gd name="T59" fmla="*/ 1 h 3266"/>
                <a:gd name="T60" fmla="*/ 0 w 772"/>
                <a:gd name="T61" fmla="*/ 1 h 3266"/>
                <a:gd name="T62" fmla="*/ 0 w 772"/>
                <a:gd name="T63" fmla="*/ 1 h 3266"/>
                <a:gd name="T64" fmla="*/ 0 w 772"/>
                <a:gd name="T65" fmla="*/ 1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grpSp>
    </p:spTree>
    <p:extLst>
      <p:ext uri="{BB962C8B-B14F-4D97-AF65-F5344CB8AC3E}">
        <p14:creationId xmlns:p14="http://schemas.microsoft.com/office/powerpoint/2010/main" val="7117850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anchor="b" anchorCtr="0" compatLnSpc="1">
            <a:prstTxWarp prst="textNoShape">
              <a:avLst/>
            </a:prstTxWarp>
          </a:bodyPr>
          <a:lstStyle>
            <a:defPPr>
              <a:defRPr kern="1200"/>
            </a:defPPr>
          </a:lstStyle>
          <a:p>
            <a:pPr lvl="0"/>
            <a:r>
              <a:rPr lang="en-US" smtClean="0"/>
              <a:t>Click to edit Master title style</a:t>
            </a:r>
            <a:endParaRPr lang="en-US"/>
          </a:p>
        </p:txBody>
      </p:sp>
      <p:sp>
        <p:nvSpPr>
          <p:cNvPr id="1027" name="Rectangle 3"/>
          <p:cNvSpPr>
            <a:spLocks noGrp="1" noChangeArrowheads="1"/>
          </p:cNvSpPr>
          <p:nvPr>
            <p:ph type="body" idx="1"/>
            <p:custDataLst>
              <p:tags r:id="rId14"/>
            </p:custDataLst>
          </p:nvPr>
        </p:nvSpPr>
        <p:spPr>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anchor="t" anchorCtr="0" compatLnSpc="1">
            <a:prstTxWarp prst="textNoShape">
              <a:avLst/>
            </a:prstTxWarp>
          </a:bodyPr>
          <a:lstStyle>
            <a:defPPr>
              <a:defRPr kern="1200"/>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custDataLst>
              <p:tags r:id="rId15"/>
            </p:custDataLst>
          </p:nvPr>
        </p:nvSpPr>
        <p:spPr>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anchor="t" anchorCtr="0" compatLnSpc="1">
            <a:prstTxWarp prst="textNoShape">
              <a:avLst/>
            </a:prstTxWarp>
          </a:bodyPr>
          <a:lstStyle>
            <a:defPPr>
              <a:defRPr kern="1200"/>
            </a:defPPr>
            <a:lvl1pPr eaLnBrk="1" hangingPunct="1">
              <a:defRPr sz="1400"/>
            </a:lvl1pPr>
          </a:lstStyle>
          <a:p>
            <a:fld id="{07F5E1F4-AB0E-46BC-B54C-CC0E01084BEE}" type="datetimeFigureOut">
              <a:rPr lang="en-US" smtClean="0">
                <a:solidFill>
                  <a:srgbClr val="000000"/>
                </a:solidFill>
              </a:rPr>
              <a:pPr/>
              <a:t>7/11/2022</a:t>
            </a:fld>
            <a:endParaRPr lang="en-US">
              <a:solidFill>
                <a:srgbClr val="000000"/>
              </a:solidFill>
            </a:endParaRPr>
          </a:p>
        </p:txBody>
      </p:sp>
      <p:sp>
        <p:nvSpPr>
          <p:cNvPr id="1029" name="Rectangle 5"/>
          <p:cNvSpPr>
            <a:spLocks noGrp="1" noChangeArrowheads="1"/>
          </p:cNvSpPr>
          <p:nvPr>
            <p:ph type="ftr" sz="quarter" idx="3"/>
            <p:custDataLst>
              <p:tags r:id="rId16"/>
            </p:custDataLst>
          </p:nvPr>
        </p:nvSpPr>
        <p:spPr>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anchor="t" anchorCtr="0" compatLnSpc="1">
            <a:prstTxWarp prst="textNoShape">
              <a:avLst/>
            </a:prstTxWarp>
          </a:bodyPr>
          <a:lstStyle>
            <a:defPPr>
              <a:defRPr kern="1200"/>
            </a:defPPr>
            <a:lvl1pPr algn="ctr" eaLnBrk="1" hangingPunct="1">
              <a:defRPr sz="1400"/>
            </a:lvl1pPr>
          </a:lstStyle>
          <a:p>
            <a:endParaRPr lang="en-US">
              <a:solidFill>
                <a:srgbClr val="000000"/>
              </a:solidFill>
            </a:endParaRPr>
          </a:p>
        </p:txBody>
      </p:sp>
      <p:sp>
        <p:nvSpPr>
          <p:cNvPr id="1030" name="Rectangle 6"/>
          <p:cNvSpPr>
            <a:spLocks noGrp="1" noChangeArrowheads="1"/>
          </p:cNvSpPr>
          <p:nvPr>
            <p:ph type="sldNum" sz="quarter" idx="4"/>
            <p:custDataLst>
              <p:tags r:id="rId17"/>
            </p:custDataLst>
          </p:nvPr>
        </p:nvSpPr>
        <p:spPr>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anchor="t" anchorCtr="0" compatLnSpc="1">
            <a:prstTxWarp prst="textNoShape">
              <a:avLst/>
            </a:prstTxWarp>
          </a:bodyPr>
          <a:lstStyle>
            <a:defPPr>
              <a:defRPr kern="1200"/>
            </a:defPPr>
            <a:lvl1pPr algn="r" eaLnBrk="1" hangingPunct="1">
              <a:defRPr sz="1400"/>
            </a:lvl1pPr>
          </a:lstStyle>
          <a:p>
            <a:fld id="{C737205D-2209-4D7E-AB9C-F731F9BB2EFA}" type="slidenum">
              <a:rPr lang="en-US" smtClean="0">
                <a:solidFill>
                  <a:srgbClr val="000000"/>
                </a:solidFill>
              </a:rPr>
              <a:pPr/>
              <a:t>‹#›</a:t>
            </a:fld>
            <a:endParaRPr lang="en-US">
              <a:solidFill>
                <a:srgbClr val="000000"/>
              </a:solidFill>
            </a:endParaRPr>
          </a:p>
        </p:txBody>
      </p:sp>
      <p:grpSp>
        <p:nvGrpSpPr>
          <p:cNvPr id="1166" name="Group 142"/>
          <p:cNvGrpSpPr/>
          <p:nvPr>
            <p:custDataLst>
              <p:tags r:id="rId18"/>
            </p:custDataLst>
          </p:nvPr>
        </p:nvGrpSpPr>
        <p:grpSpPr>
          <a:xfrm>
            <a:off x="7938" y="5540375"/>
            <a:ext cx="1784350" cy="1246188"/>
            <a:chOff x="5" y="3490"/>
            <a:chExt cx="1124" cy="785"/>
          </a:xfrm>
        </p:grpSpPr>
        <p:sp>
          <p:nvSpPr>
            <p:cNvPr id="1046" name="Freeform 22"/>
            <p:cNvSpPr/>
            <p:nvPr userDrawn="1">
              <p:custDataLst>
                <p:tags r:id="rId22"/>
              </p:custDataLst>
            </p:nvPr>
          </p:nvSpPr>
          <p:spPr>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47" name="Freeform 23"/>
            <p:cNvSpPr/>
            <p:nvPr userDrawn="1">
              <p:custDataLst>
                <p:tags r:id="rId23"/>
              </p:custDataLst>
            </p:nvPr>
          </p:nvSpPr>
          <p:spPr>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Lst>
              <a:ahLst/>
              <a:cxnLst>
                <a:cxn ang="0">
                  <a:pos x="T0" y="T1"/>
                </a:cxn>
                <a:cxn ang="0">
                  <a:pos x="T2" y="T3"/>
                </a:cxn>
                <a:cxn ang="0">
                  <a:pos x="T4" y="T5"/>
                </a:cxn>
                <a:cxn ang="0">
                  <a:pos x="T6" y="T7"/>
                </a:cxn>
                <a:cxn ang="0">
                  <a:pos x="T8" y="T9"/>
                </a:cxn>
                <a:cxn ang="0">
                  <a:pos x="T10" y="T11"/>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49" name="Freeform 25"/>
            <p:cNvSpPr/>
            <p:nvPr userDrawn="1">
              <p:custDataLst>
                <p:tags r:id="rId24"/>
              </p:custDataLst>
            </p:nvPr>
          </p:nvSpPr>
          <p:spPr>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50" name="Freeform 26"/>
            <p:cNvSpPr/>
            <p:nvPr userDrawn="1">
              <p:custDataLst>
                <p:tags r:id="rId25"/>
              </p:custDataLst>
            </p:nvPr>
          </p:nvSpPr>
          <p:spPr>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57" name="Freeform 33"/>
            <p:cNvSpPr/>
            <p:nvPr userDrawn="1">
              <p:custDataLst>
                <p:tags r:id="rId26"/>
              </p:custDataLst>
            </p:nvPr>
          </p:nvSpPr>
          <p:spPr>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58" name="Freeform 34"/>
            <p:cNvSpPr/>
            <p:nvPr userDrawn="1">
              <p:custDataLst>
                <p:tags r:id="rId27"/>
              </p:custDataLst>
            </p:nvPr>
          </p:nvSpPr>
          <p:spPr>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Lst>
              <a:ahLst/>
              <a:cxnLst>
                <a:cxn ang="0">
                  <a:pos x="T0" y="T1"/>
                </a:cxn>
                <a:cxn ang="0">
                  <a:pos x="T2" y="T3"/>
                </a:cxn>
                <a:cxn ang="0">
                  <a:pos x="T4" y="T5"/>
                </a:cxn>
                <a:cxn ang="0">
                  <a:pos x="T6" y="T7"/>
                </a:cxn>
                <a:cxn ang="0">
                  <a:pos x="T8" y="T9"/>
                </a:cxn>
                <a:cxn ang="0">
                  <a:pos x="T10" y="T11"/>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59" name="Freeform 35"/>
            <p:cNvSpPr/>
            <p:nvPr userDrawn="1">
              <p:custDataLst>
                <p:tags r:id="rId28"/>
              </p:custDataLst>
            </p:nvPr>
          </p:nvSpPr>
          <p:spPr>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60" name="Freeform 36"/>
            <p:cNvSpPr/>
            <p:nvPr userDrawn="1">
              <p:custDataLst>
                <p:tags r:id="rId29"/>
              </p:custDataLst>
            </p:nvPr>
          </p:nvSpPr>
          <p:spPr>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61" name="Freeform 37"/>
            <p:cNvSpPr/>
            <p:nvPr userDrawn="1">
              <p:custDataLst>
                <p:tags r:id="rId30"/>
              </p:custDataLst>
            </p:nvPr>
          </p:nvSpPr>
          <p:spPr>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Lst>
              <a:ahLst/>
              <a:cxnLst>
                <a:cxn ang="0">
                  <a:pos x="T0" y="T1"/>
                </a:cxn>
                <a:cxn ang="0">
                  <a:pos x="T2" y="T3"/>
                </a:cxn>
                <a:cxn ang="0">
                  <a:pos x="T4" y="T5"/>
                </a:cxn>
                <a:cxn ang="0">
                  <a:pos x="T6" y="T7"/>
                </a:cxn>
                <a:cxn ang="0">
                  <a:pos x="T8" y="T9"/>
                </a:cxn>
              </a:cxnLst>
              <a:rect l="0" t="0" r="r" b="b"/>
              <a:pathLst>
                <a:path w="312" h="135">
                  <a:moveTo>
                    <a:pt x="272" y="0"/>
                  </a:moveTo>
                  <a:lnTo>
                    <a:pt x="0" y="78"/>
                  </a:lnTo>
                  <a:lnTo>
                    <a:pt x="312" y="135"/>
                  </a:lnTo>
                  <a:lnTo>
                    <a:pt x="272" y="0"/>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grpSp>
          <p:nvGrpSpPr>
            <p:cNvPr id="1161" name="Group 137"/>
            <p:cNvGrpSpPr/>
            <p:nvPr userDrawn="1">
              <p:custDataLst>
                <p:tags r:id="rId31"/>
              </p:custDataLst>
            </p:nvPr>
          </p:nvGrpSpPr>
          <p:grpSpPr>
            <a:xfrm>
              <a:off x="5" y="3490"/>
              <a:ext cx="1124" cy="780"/>
              <a:chOff x="5" y="3490"/>
              <a:chExt cx="1124" cy="780"/>
            </a:xfrm>
          </p:grpSpPr>
          <p:grpSp>
            <p:nvGrpSpPr>
              <p:cNvPr id="1152" name="Group 128"/>
              <p:cNvGrpSpPr/>
              <p:nvPr userDrawn="1">
                <p:custDataLst>
                  <p:tags r:id="rId32"/>
                </p:custDataLst>
              </p:nvPr>
            </p:nvGrpSpPr>
            <p:grpSpPr>
              <a:xfrm>
                <a:off x="499" y="3562"/>
                <a:ext cx="548" cy="708"/>
                <a:chOff x="499" y="3562"/>
                <a:chExt cx="548" cy="708"/>
              </a:xfrm>
            </p:grpSpPr>
            <p:sp>
              <p:nvSpPr>
                <p:cNvPr id="1073" name="Freeform 49"/>
                <p:cNvSpPr/>
                <p:nvPr userDrawn="1">
                  <p:custDataLst>
                    <p:tags r:id="rId45"/>
                  </p:custDataLst>
                </p:nvPr>
              </p:nvSpPr>
              <p:spPr>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77" name="Freeform 53"/>
                <p:cNvSpPr/>
                <p:nvPr userDrawn="1">
                  <p:custDataLst>
                    <p:tags r:id="rId46"/>
                  </p:custDataLst>
                </p:nvPr>
              </p:nvSpPr>
              <p:spPr>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80" name="Freeform 56"/>
                <p:cNvSpPr/>
                <p:nvPr userDrawn="1">
                  <p:custDataLst>
                    <p:tags r:id="rId47"/>
                  </p:custDataLst>
                </p:nvPr>
              </p:nvSpPr>
              <p:spPr>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grpSp>
          <p:sp>
            <p:nvSpPr>
              <p:cNvPr id="1070" name="Freeform 46"/>
              <p:cNvSpPr/>
              <p:nvPr userDrawn="1">
                <p:custDataLst>
                  <p:tags r:id="rId33"/>
                </p:custDataLst>
              </p:nvPr>
            </p:nvSpPr>
            <p:spPr>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74" name="Freeform 50"/>
              <p:cNvSpPr/>
              <p:nvPr userDrawn="1">
                <p:custDataLst>
                  <p:tags r:id="rId34"/>
                </p:custDataLst>
              </p:nvPr>
            </p:nvSpPr>
            <p:spPr>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75" name="Freeform 51"/>
              <p:cNvSpPr/>
              <p:nvPr userDrawn="1">
                <p:custDataLst>
                  <p:tags r:id="rId35"/>
                </p:custDataLst>
              </p:nvPr>
            </p:nvSpPr>
            <p:spPr>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grpSp>
            <p:nvGrpSpPr>
              <p:cNvPr id="1150" name="Group 126"/>
              <p:cNvGrpSpPr/>
              <p:nvPr userDrawn="1">
                <p:custDataLst>
                  <p:tags r:id="rId36"/>
                </p:custDataLst>
              </p:nvPr>
            </p:nvGrpSpPr>
            <p:grpSpPr>
              <a:xfrm>
                <a:off x="5" y="3490"/>
                <a:ext cx="1124" cy="678"/>
                <a:chOff x="5" y="3490"/>
                <a:chExt cx="1124" cy="678"/>
              </a:xfrm>
            </p:grpSpPr>
            <p:sp>
              <p:nvSpPr>
                <p:cNvPr id="1056" name="Freeform 32"/>
                <p:cNvSpPr/>
                <p:nvPr userDrawn="1">
                  <p:custDataLst>
                    <p:tags r:id="rId37"/>
                  </p:custDataLst>
                </p:nvPr>
              </p:nvSpPr>
              <p:spPr>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69" name="Freeform 45"/>
                <p:cNvSpPr/>
                <p:nvPr userDrawn="1">
                  <p:custDataLst>
                    <p:tags r:id="rId38"/>
                  </p:custDataLst>
                </p:nvPr>
              </p:nvSpPr>
              <p:spPr>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71" name="Freeform 47"/>
                <p:cNvSpPr/>
                <p:nvPr userDrawn="1">
                  <p:custDataLst>
                    <p:tags r:id="rId39"/>
                  </p:custDataLst>
                </p:nvPr>
              </p:nvSpPr>
              <p:spPr>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72" name="Freeform 48"/>
                <p:cNvSpPr/>
                <p:nvPr userDrawn="1">
                  <p:custDataLst>
                    <p:tags r:id="rId40"/>
                  </p:custDataLst>
                </p:nvPr>
              </p:nvSpPr>
              <p:spPr>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76" name="Freeform 52"/>
                <p:cNvSpPr/>
                <p:nvPr userDrawn="1">
                  <p:custDataLst>
                    <p:tags r:id="rId41"/>
                  </p:custDataLst>
                </p:nvPr>
              </p:nvSpPr>
              <p:spPr>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502">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78" name="Freeform 54"/>
                <p:cNvSpPr/>
                <p:nvPr userDrawn="1">
                  <p:custDataLst>
                    <p:tags r:id="rId42"/>
                  </p:custDataLst>
                </p:nvPr>
              </p:nvSpPr>
              <p:spPr>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79" name="Freeform 55"/>
                <p:cNvSpPr/>
                <p:nvPr userDrawn="1">
                  <p:custDataLst>
                    <p:tags r:id="rId43"/>
                  </p:custDataLst>
                </p:nvPr>
              </p:nvSpPr>
              <p:spPr>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1" h="422">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81" name="Freeform 57"/>
                <p:cNvSpPr/>
                <p:nvPr userDrawn="1">
                  <p:custDataLst>
                    <p:tags r:id="rId44"/>
                  </p:custDataLst>
                </p:nvPr>
              </p:nvSpPr>
              <p:spPr>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grpSp>
        </p:grpSp>
      </p:grpSp>
      <p:grpSp>
        <p:nvGrpSpPr>
          <p:cNvPr id="1160" name="Group 136"/>
          <p:cNvGrpSpPr/>
          <p:nvPr>
            <p:custDataLst>
              <p:tags r:id="rId19"/>
            </p:custDataLst>
          </p:nvPr>
        </p:nvGrpSpPr>
        <p:grpSpPr>
          <a:xfrm>
            <a:off x="8680450" y="2116138"/>
            <a:ext cx="385763" cy="4308475"/>
            <a:chOff x="5468" y="1333"/>
            <a:chExt cx="243" cy="2714"/>
          </a:xfrm>
        </p:grpSpPr>
        <p:sp>
          <p:nvSpPr>
            <p:cNvPr id="1052" name="Freeform 28"/>
            <p:cNvSpPr/>
            <p:nvPr userDrawn="1">
              <p:custDataLst>
                <p:tags r:id="rId20"/>
              </p:custDataLst>
            </p:nvPr>
          </p:nvSpPr>
          <p:spPr>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5">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sp>
          <p:nvSpPr>
            <p:cNvPr id="1083" name="Freeform 59"/>
            <p:cNvSpPr/>
            <p:nvPr userDrawn="1">
              <p:custDataLst>
                <p:tags r:id="rId21"/>
              </p:custDataLst>
            </p:nvPr>
          </p:nvSpPr>
          <p:spPr>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5">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a:defPPr>
            </a:lstStyle>
            <a:p>
              <a:endParaRPr lang="en-US">
                <a:solidFill>
                  <a:srgbClr val="000000"/>
                </a:solidFill>
              </a:endParaRPr>
            </a:p>
          </p:txBody>
        </p:sp>
      </p:grpSp>
    </p:spTree>
    <p:extLst>
      <p:ext uri="{BB962C8B-B14F-4D97-AF65-F5344CB8AC3E}">
        <p14:creationId xmlns:p14="http://schemas.microsoft.com/office/powerpoint/2010/main" val="235935895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p:txStyles>
    <p:titleStyle>
      <a:defPPr>
        <a:defRPr kern="1200"/>
      </a:defPPr>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a:ea typeface="ＭＳ Ｐゴシック"/>
        </a:defRPr>
      </a:lvl2pPr>
      <a:lvl3pPr algn="ctr" rtl="0" eaLnBrk="1" fontAlgn="base" hangingPunct="1">
        <a:spcBef>
          <a:spcPct val="0"/>
        </a:spcBef>
        <a:spcAft>
          <a:spcPct val="0"/>
        </a:spcAft>
        <a:defRPr sz="4400">
          <a:solidFill>
            <a:schemeClr val="tx1"/>
          </a:solidFill>
          <a:latin typeface="Comic Sans MS"/>
          <a:ea typeface="ＭＳ Ｐゴシック"/>
        </a:defRPr>
      </a:lvl3pPr>
      <a:lvl4pPr algn="ctr" rtl="0" eaLnBrk="1" fontAlgn="base" hangingPunct="1">
        <a:spcBef>
          <a:spcPct val="0"/>
        </a:spcBef>
        <a:spcAft>
          <a:spcPct val="0"/>
        </a:spcAft>
        <a:defRPr sz="4400">
          <a:solidFill>
            <a:schemeClr val="tx1"/>
          </a:solidFill>
          <a:latin typeface="Comic Sans MS"/>
          <a:ea typeface="ＭＳ Ｐゴシック"/>
        </a:defRPr>
      </a:lvl4pPr>
      <a:lvl5pPr algn="ctr" rtl="0" eaLnBrk="1" fontAlgn="base" hangingPunct="1">
        <a:spcBef>
          <a:spcPct val="0"/>
        </a:spcBef>
        <a:spcAft>
          <a:spcPct val="0"/>
        </a:spcAft>
        <a:defRPr sz="4400">
          <a:solidFill>
            <a:schemeClr val="tx1"/>
          </a:solidFill>
          <a:latin typeface="Comic Sans MS"/>
          <a:ea typeface="ＭＳ Ｐゴシック"/>
        </a:defRPr>
      </a:lvl5pPr>
      <a:lvl6pPr marL="457200" algn="ctr" rtl="0" eaLnBrk="1" fontAlgn="base" hangingPunct="1">
        <a:spcBef>
          <a:spcPct val="0"/>
        </a:spcBef>
        <a:spcAft>
          <a:spcPct val="0"/>
        </a:spcAft>
        <a:defRPr sz="4400">
          <a:solidFill>
            <a:schemeClr val="tx1"/>
          </a:solidFill>
          <a:latin typeface="Comic Sans MS"/>
          <a:ea typeface="ＭＳ Ｐゴシック"/>
        </a:defRPr>
      </a:lvl6pPr>
      <a:lvl7pPr marL="914400" algn="ctr" rtl="0" eaLnBrk="1" fontAlgn="base" hangingPunct="1">
        <a:spcBef>
          <a:spcPct val="0"/>
        </a:spcBef>
        <a:spcAft>
          <a:spcPct val="0"/>
        </a:spcAft>
        <a:defRPr sz="4400">
          <a:solidFill>
            <a:schemeClr val="tx1"/>
          </a:solidFill>
          <a:latin typeface="Comic Sans MS"/>
          <a:ea typeface="ＭＳ Ｐゴシック"/>
        </a:defRPr>
      </a:lvl7pPr>
      <a:lvl8pPr marL="1371600" algn="ctr" rtl="0" eaLnBrk="1" fontAlgn="base" hangingPunct="1">
        <a:spcBef>
          <a:spcPct val="0"/>
        </a:spcBef>
        <a:spcAft>
          <a:spcPct val="0"/>
        </a:spcAft>
        <a:defRPr sz="4400">
          <a:solidFill>
            <a:schemeClr val="tx1"/>
          </a:solidFill>
          <a:latin typeface="Comic Sans MS"/>
          <a:ea typeface="ＭＳ Ｐゴシック"/>
        </a:defRPr>
      </a:lvl8pPr>
      <a:lvl9pPr marL="1828800" algn="ctr" rtl="0" eaLnBrk="1" fontAlgn="base" hangingPunct="1">
        <a:spcBef>
          <a:spcPct val="0"/>
        </a:spcBef>
        <a:spcAft>
          <a:spcPct val="0"/>
        </a:spcAft>
        <a:defRPr sz="4400">
          <a:solidFill>
            <a:schemeClr val="tx1"/>
          </a:solidFill>
          <a:latin typeface="Comic Sans MS"/>
          <a:ea typeface="ＭＳ Ｐゴシック"/>
        </a:defRPr>
      </a:lvl9pPr>
    </p:titleStyle>
    <p:bodyStyle>
      <a:defPPr>
        <a:defRPr kern="1200"/>
      </a:defPPr>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7333"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i="0"/>
            </a:lvl1pPr>
          </a:lstStyle>
          <a:p>
            <a:fld id="{5588CFC2-4B58-41BA-A16C-B3A4921170FB}" type="datetimeFigureOut">
              <a:rPr lang="en-US" smtClean="0">
                <a:solidFill>
                  <a:srgbClr val="000000"/>
                </a:solidFill>
              </a:rPr>
              <a:pPr/>
              <a:t>7/11/2022</a:t>
            </a:fld>
            <a:endParaRPr lang="en-US" dirty="0">
              <a:solidFill>
                <a:srgbClr val="000000"/>
              </a:solidFill>
            </a:endParaRPr>
          </a:p>
        </p:txBody>
      </p:sp>
      <p:sp>
        <p:nvSpPr>
          <p:cNvPr id="227334"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i="0"/>
            </a:lvl1pPr>
          </a:lstStyle>
          <a:p>
            <a:endParaRPr lang="en-US" dirty="0">
              <a:solidFill>
                <a:srgbClr val="000000"/>
              </a:solidFill>
            </a:endParaRPr>
          </a:p>
        </p:txBody>
      </p:sp>
      <p:sp>
        <p:nvSpPr>
          <p:cNvPr id="227335"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i="0"/>
            </a:lvl1pPr>
          </a:lstStyle>
          <a:p>
            <a:fld id="{553BE7AF-ECC5-4D44-95C9-069B989CB4B7}" type="slidenum">
              <a:rPr lang="en-US" smtClean="0">
                <a:solidFill>
                  <a:srgbClr val="000000"/>
                </a:solidFill>
              </a:rPr>
              <a:pPr/>
              <a:t>‹#›</a:t>
            </a:fld>
            <a:endParaRPr lang="en-US" dirty="0">
              <a:solidFill>
                <a:srgbClr val="000000"/>
              </a:solidFill>
            </a:endParaRPr>
          </a:p>
        </p:txBody>
      </p:sp>
      <p:sp>
        <p:nvSpPr>
          <p:cNvPr id="1031"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grpSp>
        <p:nvGrpSpPr>
          <p:cNvPr id="1032" name="Group 10"/>
          <p:cNvGrpSpPr>
            <a:grpSpLocks/>
          </p:cNvGrpSpPr>
          <p:nvPr/>
        </p:nvGrpSpPr>
        <p:grpSpPr bwMode="auto">
          <a:xfrm>
            <a:off x="7938" y="5540375"/>
            <a:ext cx="1784350" cy="1246188"/>
            <a:chOff x="5" y="3490"/>
            <a:chExt cx="1124" cy="785"/>
          </a:xfrm>
        </p:grpSpPr>
        <p:sp>
          <p:nvSpPr>
            <p:cNvPr id="1036" name="Freeform 11"/>
            <p:cNvSpPr>
              <a:spLocks/>
            </p:cNvSpPr>
            <p:nvPr userDrawn="1"/>
          </p:nvSpPr>
          <p:spPr bwMode="auto">
            <a:xfrm>
              <a:off x="24" y="3505"/>
              <a:ext cx="1089" cy="649"/>
            </a:xfrm>
            <a:custGeom>
              <a:avLst/>
              <a:gdLst>
                <a:gd name="T0" fmla="*/ 1 w 2177"/>
                <a:gd name="T1" fmla="*/ 1 h 1298"/>
                <a:gd name="T2" fmla="*/ 1 w 2177"/>
                <a:gd name="T3" fmla="*/ 1 h 1298"/>
                <a:gd name="T4" fmla="*/ 1 w 2177"/>
                <a:gd name="T5" fmla="*/ 1 h 1298"/>
                <a:gd name="T6" fmla="*/ 1 w 2177"/>
                <a:gd name="T7" fmla="*/ 1 h 1298"/>
                <a:gd name="T8" fmla="*/ 1 w 2177"/>
                <a:gd name="T9" fmla="*/ 1 h 1298"/>
                <a:gd name="T10" fmla="*/ 1 w 2177"/>
                <a:gd name="T11" fmla="*/ 1 h 1298"/>
                <a:gd name="T12" fmla="*/ 1 w 2177"/>
                <a:gd name="T13" fmla="*/ 1 h 1298"/>
                <a:gd name="T14" fmla="*/ 1 w 2177"/>
                <a:gd name="T15" fmla="*/ 1 h 1298"/>
                <a:gd name="T16" fmla="*/ 1 w 2177"/>
                <a:gd name="T17" fmla="*/ 0 h 1298"/>
                <a:gd name="T18" fmla="*/ 1 w 2177"/>
                <a:gd name="T19" fmla="*/ 1 h 1298"/>
                <a:gd name="T20" fmla="*/ 1 w 2177"/>
                <a:gd name="T21" fmla="*/ 1 h 1298"/>
                <a:gd name="T22" fmla="*/ 1 w 2177"/>
                <a:gd name="T23" fmla="*/ 1 h 1298"/>
                <a:gd name="T24" fmla="*/ 1 w 2177"/>
                <a:gd name="T25" fmla="*/ 1 h 1298"/>
                <a:gd name="T26" fmla="*/ 1 w 2177"/>
                <a:gd name="T27" fmla="*/ 1 h 1298"/>
                <a:gd name="T28" fmla="*/ 1 w 2177"/>
                <a:gd name="T29" fmla="*/ 1 h 1298"/>
                <a:gd name="T30" fmla="*/ 1 w 2177"/>
                <a:gd name="T31" fmla="*/ 1 h 1298"/>
                <a:gd name="T32" fmla="*/ 1 w 2177"/>
                <a:gd name="T33" fmla="*/ 1 h 1298"/>
                <a:gd name="T34" fmla="*/ 0 w 2177"/>
                <a:gd name="T35" fmla="*/ 1 h 1298"/>
                <a:gd name="T36" fmla="*/ 1 w 2177"/>
                <a:gd name="T37" fmla="*/ 1 h 1298"/>
                <a:gd name="T38" fmla="*/ 1 w 2177"/>
                <a:gd name="T39" fmla="*/ 1 h 1298"/>
                <a:gd name="T40" fmla="*/ 1 w 2177"/>
                <a:gd name="T41" fmla="*/ 1 h 1298"/>
                <a:gd name="T42" fmla="*/ 1 w 2177"/>
                <a:gd name="T43" fmla="*/ 1 h 1298"/>
                <a:gd name="T44" fmla="*/ 1 w 2177"/>
                <a:gd name="T45" fmla="*/ 1 h 1298"/>
                <a:gd name="T46" fmla="*/ 1 w 2177"/>
                <a:gd name="T47" fmla="*/ 1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037" name="Freeform 12"/>
            <p:cNvSpPr>
              <a:spLocks/>
            </p:cNvSpPr>
            <p:nvPr userDrawn="1"/>
          </p:nvSpPr>
          <p:spPr bwMode="auto">
            <a:xfrm>
              <a:off x="1022" y="3582"/>
              <a:ext cx="71" cy="129"/>
            </a:xfrm>
            <a:custGeom>
              <a:avLst/>
              <a:gdLst>
                <a:gd name="T0" fmla="*/ 0 w 143"/>
                <a:gd name="T1" fmla="*/ 1 h 258"/>
                <a:gd name="T2" fmla="*/ 0 w 143"/>
                <a:gd name="T3" fmla="*/ 0 h 258"/>
                <a:gd name="T4" fmla="*/ 0 w 143"/>
                <a:gd name="T5" fmla="*/ 1 h 258"/>
                <a:gd name="T6" fmla="*/ 0 w 143"/>
                <a:gd name="T7" fmla="*/ 1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038" name="Freeform 13"/>
            <p:cNvSpPr>
              <a:spLocks/>
            </p:cNvSpPr>
            <p:nvPr userDrawn="1"/>
          </p:nvSpPr>
          <p:spPr bwMode="auto">
            <a:xfrm>
              <a:off x="20" y="3774"/>
              <a:ext cx="792" cy="41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039" name="Freeform 14"/>
            <p:cNvSpPr>
              <a:spLocks/>
            </p:cNvSpPr>
            <p:nvPr userDrawn="1"/>
          </p:nvSpPr>
          <p:spPr bwMode="auto">
            <a:xfrm>
              <a:off x="129" y="3808"/>
              <a:ext cx="525" cy="374"/>
            </a:xfrm>
            <a:custGeom>
              <a:avLst/>
              <a:gdLst>
                <a:gd name="T0" fmla="*/ 0 w 1049"/>
                <a:gd name="T1" fmla="*/ 1 h 747"/>
                <a:gd name="T2" fmla="*/ 1 w 1049"/>
                <a:gd name="T3" fmla="*/ 1 h 747"/>
                <a:gd name="T4" fmla="*/ 1 w 1049"/>
                <a:gd name="T5" fmla="*/ 1 h 747"/>
                <a:gd name="T6" fmla="*/ 1 w 1049"/>
                <a:gd name="T7" fmla="*/ 1 h 747"/>
                <a:gd name="T8" fmla="*/ 1 w 1049"/>
                <a:gd name="T9" fmla="*/ 0 h 747"/>
                <a:gd name="T10" fmla="*/ 0 w 1049"/>
                <a:gd name="T11" fmla="*/ 1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040" name="Freeform 15"/>
            <p:cNvSpPr>
              <a:spLocks/>
            </p:cNvSpPr>
            <p:nvPr userDrawn="1"/>
          </p:nvSpPr>
          <p:spPr bwMode="auto">
            <a:xfrm>
              <a:off x="485" y="3532"/>
              <a:ext cx="135" cy="121"/>
            </a:xfrm>
            <a:custGeom>
              <a:avLst/>
              <a:gdLst>
                <a:gd name="T0" fmla="*/ 0 w 272"/>
                <a:gd name="T1" fmla="*/ 1 h 241"/>
                <a:gd name="T2" fmla="*/ 0 w 272"/>
                <a:gd name="T3" fmla="*/ 0 h 241"/>
                <a:gd name="T4" fmla="*/ 0 w 272"/>
                <a:gd name="T5" fmla="*/ 1 h 241"/>
                <a:gd name="T6" fmla="*/ 0 w 272"/>
                <a:gd name="T7" fmla="*/ 1 h 241"/>
                <a:gd name="T8" fmla="*/ 0 w 272"/>
                <a:gd name="T9" fmla="*/ 1 h 241"/>
                <a:gd name="T10" fmla="*/ 0 w 272"/>
                <a:gd name="T11" fmla="*/ 1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041" name="Freeform 16"/>
            <p:cNvSpPr>
              <a:spLocks/>
            </p:cNvSpPr>
            <p:nvPr userDrawn="1"/>
          </p:nvSpPr>
          <p:spPr bwMode="auto">
            <a:xfrm>
              <a:off x="641" y="4163"/>
              <a:ext cx="76" cy="112"/>
            </a:xfrm>
            <a:custGeom>
              <a:avLst/>
              <a:gdLst>
                <a:gd name="T0" fmla="*/ 1 w 152"/>
                <a:gd name="T1" fmla="*/ 1 h 224"/>
                <a:gd name="T2" fmla="*/ 1 w 152"/>
                <a:gd name="T3" fmla="*/ 1 h 224"/>
                <a:gd name="T4" fmla="*/ 0 w 152"/>
                <a:gd name="T5" fmla="*/ 1 h 224"/>
                <a:gd name="T6" fmla="*/ 1 w 152"/>
                <a:gd name="T7" fmla="*/ 0 h 224"/>
                <a:gd name="T8" fmla="*/ 1 w 152"/>
                <a:gd name="T9" fmla="*/ 1 h 224"/>
                <a:gd name="T10" fmla="*/ 1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042" name="Freeform 17"/>
            <p:cNvSpPr>
              <a:spLocks/>
            </p:cNvSpPr>
            <p:nvPr userDrawn="1"/>
          </p:nvSpPr>
          <p:spPr bwMode="auto">
            <a:xfrm>
              <a:off x="504" y="3607"/>
              <a:ext cx="193" cy="383"/>
            </a:xfrm>
            <a:custGeom>
              <a:avLst/>
              <a:gdLst>
                <a:gd name="T0" fmla="*/ 0 w 386"/>
                <a:gd name="T1" fmla="*/ 1 h 764"/>
                <a:gd name="T2" fmla="*/ 1 w 386"/>
                <a:gd name="T3" fmla="*/ 0 h 764"/>
                <a:gd name="T4" fmla="*/ 1 w 386"/>
                <a:gd name="T5" fmla="*/ 1 h 764"/>
                <a:gd name="T6" fmla="*/ 1 w 386"/>
                <a:gd name="T7" fmla="*/ 1 h 764"/>
                <a:gd name="T8" fmla="*/ 1 w 386"/>
                <a:gd name="T9" fmla="*/ 1 h 764"/>
                <a:gd name="T10" fmla="*/ 1 w 386"/>
                <a:gd name="T11" fmla="*/ 1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043" name="Freeform 18"/>
            <p:cNvSpPr>
              <a:spLocks/>
            </p:cNvSpPr>
            <p:nvPr userDrawn="1"/>
          </p:nvSpPr>
          <p:spPr bwMode="auto">
            <a:xfrm>
              <a:off x="668" y="3590"/>
              <a:ext cx="364" cy="174"/>
            </a:xfrm>
            <a:custGeom>
              <a:avLst/>
              <a:gdLst>
                <a:gd name="T0" fmla="*/ 1 w 728"/>
                <a:gd name="T1" fmla="*/ 0 h 348"/>
                <a:gd name="T2" fmla="*/ 0 w 728"/>
                <a:gd name="T3" fmla="*/ 1 h 348"/>
                <a:gd name="T4" fmla="*/ 1 w 728"/>
                <a:gd name="T5" fmla="*/ 1 h 348"/>
                <a:gd name="T6" fmla="*/ 1 w 728"/>
                <a:gd name="T7" fmla="*/ 1 h 348"/>
                <a:gd name="T8" fmla="*/ 1 w 728"/>
                <a:gd name="T9" fmla="*/ 1 h 348"/>
                <a:gd name="T10" fmla="*/ 1 w 728"/>
                <a:gd name="T11" fmla="*/ 0 h 348"/>
                <a:gd name="T12" fmla="*/ 1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044" name="Freeform 19"/>
            <p:cNvSpPr>
              <a:spLocks/>
            </p:cNvSpPr>
            <p:nvPr userDrawn="1"/>
          </p:nvSpPr>
          <p:spPr bwMode="auto">
            <a:xfrm>
              <a:off x="347" y="3693"/>
              <a:ext cx="156" cy="67"/>
            </a:xfrm>
            <a:custGeom>
              <a:avLst/>
              <a:gdLst>
                <a:gd name="T0" fmla="*/ 1 w 312"/>
                <a:gd name="T1" fmla="*/ 0 h 135"/>
                <a:gd name="T2" fmla="*/ 0 w 312"/>
                <a:gd name="T3" fmla="*/ 0 h 135"/>
                <a:gd name="T4" fmla="*/ 1 w 312"/>
                <a:gd name="T5" fmla="*/ 0 h 135"/>
                <a:gd name="T6" fmla="*/ 1 w 312"/>
                <a:gd name="T7" fmla="*/ 0 h 135"/>
                <a:gd name="T8" fmla="*/ 1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grpSp>
          <p:nvGrpSpPr>
            <p:cNvPr id="1045" name="Group 20"/>
            <p:cNvGrpSpPr>
              <a:grpSpLocks/>
            </p:cNvGrpSpPr>
            <p:nvPr userDrawn="1"/>
          </p:nvGrpSpPr>
          <p:grpSpPr bwMode="auto">
            <a:xfrm>
              <a:off x="5" y="3490"/>
              <a:ext cx="1124" cy="780"/>
              <a:chOff x="5" y="3490"/>
              <a:chExt cx="1124" cy="780"/>
            </a:xfrm>
          </p:grpSpPr>
          <p:grpSp>
            <p:nvGrpSpPr>
              <p:cNvPr id="1046" name="Group 21"/>
              <p:cNvGrpSpPr>
                <a:grpSpLocks/>
              </p:cNvGrpSpPr>
              <p:nvPr userDrawn="1"/>
            </p:nvGrpSpPr>
            <p:grpSpPr bwMode="auto">
              <a:xfrm>
                <a:off x="499" y="3562"/>
                <a:ext cx="548" cy="708"/>
                <a:chOff x="499" y="3562"/>
                <a:chExt cx="548" cy="708"/>
              </a:xfrm>
            </p:grpSpPr>
            <p:sp>
              <p:nvSpPr>
                <p:cNvPr id="1059" name="Freeform 22"/>
                <p:cNvSpPr>
                  <a:spLocks/>
                </p:cNvSpPr>
                <p:nvPr userDrawn="1"/>
              </p:nvSpPr>
              <p:spPr bwMode="auto">
                <a:xfrm>
                  <a:off x="499" y="3587"/>
                  <a:ext cx="157" cy="87"/>
                </a:xfrm>
                <a:custGeom>
                  <a:avLst/>
                  <a:gdLst>
                    <a:gd name="T0" fmla="*/ 0 w 313"/>
                    <a:gd name="T1" fmla="*/ 0 h 175"/>
                    <a:gd name="T2" fmla="*/ 1 w 313"/>
                    <a:gd name="T3" fmla="*/ 0 h 175"/>
                    <a:gd name="T4" fmla="*/ 1 w 313"/>
                    <a:gd name="T5" fmla="*/ 0 h 175"/>
                    <a:gd name="T6" fmla="*/ 1 w 313"/>
                    <a:gd name="T7" fmla="*/ 0 h 175"/>
                    <a:gd name="T8" fmla="*/ 1 w 313"/>
                    <a:gd name="T9" fmla="*/ 0 h 175"/>
                    <a:gd name="T10" fmla="*/ 1 w 313"/>
                    <a:gd name="T11" fmla="*/ 0 h 175"/>
                    <a:gd name="T12" fmla="*/ 1 w 313"/>
                    <a:gd name="T13" fmla="*/ 0 h 175"/>
                    <a:gd name="T14" fmla="*/ 1 w 313"/>
                    <a:gd name="T15" fmla="*/ 0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060" name="Freeform 23"/>
                <p:cNvSpPr>
                  <a:spLocks/>
                </p:cNvSpPr>
                <p:nvPr userDrawn="1"/>
              </p:nvSpPr>
              <p:spPr bwMode="auto">
                <a:xfrm>
                  <a:off x="636" y="4137"/>
                  <a:ext cx="115" cy="133"/>
                </a:xfrm>
                <a:custGeom>
                  <a:avLst/>
                  <a:gdLst>
                    <a:gd name="T0" fmla="*/ 0 w 230"/>
                    <a:gd name="T1" fmla="*/ 1 h 266"/>
                    <a:gd name="T2" fmla="*/ 1 w 230"/>
                    <a:gd name="T3" fmla="*/ 1 h 266"/>
                    <a:gd name="T4" fmla="*/ 1 w 230"/>
                    <a:gd name="T5" fmla="*/ 1 h 266"/>
                    <a:gd name="T6" fmla="*/ 1 w 230"/>
                    <a:gd name="T7" fmla="*/ 1 h 266"/>
                    <a:gd name="T8" fmla="*/ 1 w 230"/>
                    <a:gd name="T9" fmla="*/ 0 h 266"/>
                    <a:gd name="T10" fmla="*/ 1 w 230"/>
                    <a:gd name="T11" fmla="*/ 1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061" name="Freeform 24"/>
                <p:cNvSpPr>
                  <a:spLocks/>
                </p:cNvSpPr>
                <p:nvPr userDrawn="1"/>
              </p:nvSpPr>
              <p:spPr bwMode="auto">
                <a:xfrm>
                  <a:off x="1004" y="3562"/>
                  <a:ext cx="43" cy="117"/>
                </a:xfrm>
                <a:custGeom>
                  <a:avLst/>
                  <a:gdLst>
                    <a:gd name="T0" fmla="*/ 0 w 87"/>
                    <a:gd name="T1" fmla="*/ 1 h 234"/>
                    <a:gd name="T2" fmla="*/ 0 w 87"/>
                    <a:gd name="T3" fmla="*/ 1 h 234"/>
                    <a:gd name="T4" fmla="*/ 0 w 87"/>
                    <a:gd name="T5" fmla="*/ 1 h 234"/>
                    <a:gd name="T6" fmla="*/ 0 w 87"/>
                    <a:gd name="T7" fmla="*/ 1 h 234"/>
                    <a:gd name="T8" fmla="*/ 0 w 87"/>
                    <a:gd name="T9" fmla="*/ 1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grpSp>
          <p:sp>
            <p:nvSpPr>
              <p:cNvPr id="1047" name="Freeform 25"/>
              <p:cNvSpPr>
                <a:spLocks/>
              </p:cNvSpPr>
              <p:nvPr userDrawn="1"/>
            </p:nvSpPr>
            <p:spPr bwMode="auto">
              <a:xfrm>
                <a:off x="76" y="3732"/>
                <a:ext cx="595" cy="250"/>
              </a:xfrm>
              <a:custGeom>
                <a:avLst/>
                <a:gdLst>
                  <a:gd name="T0" fmla="*/ 1 w 1190"/>
                  <a:gd name="T1" fmla="*/ 0 h 500"/>
                  <a:gd name="T2" fmla="*/ 1 w 1190"/>
                  <a:gd name="T3" fmla="*/ 1 h 500"/>
                  <a:gd name="T4" fmla="*/ 1 w 1190"/>
                  <a:gd name="T5" fmla="*/ 1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048" name="Freeform 26"/>
              <p:cNvSpPr>
                <a:spLocks/>
              </p:cNvSpPr>
              <p:nvPr userDrawn="1"/>
            </p:nvSpPr>
            <p:spPr bwMode="auto">
              <a:xfrm>
                <a:off x="260" y="3886"/>
                <a:ext cx="244" cy="148"/>
              </a:xfrm>
              <a:custGeom>
                <a:avLst/>
                <a:gdLst>
                  <a:gd name="T0" fmla="*/ 0 w 489"/>
                  <a:gd name="T1" fmla="*/ 1 h 296"/>
                  <a:gd name="T2" fmla="*/ 0 w 489"/>
                  <a:gd name="T3" fmla="*/ 1 h 296"/>
                  <a:gd name="T4" fmla="*/ 0 w 489"/>
                  <a:gd name="T5" fmla="*/ 1 h 296"/>
                  <a:gd name="T6" fmla="*/ 0 w 489"/>
                  <a:gd name="T7" fmla="*/ 1 h 296"/>
                  <a:gd name="T8" fmla="*/ 0 w 489"/>
                  <a:gd name="T9" fmla="*/ 1 h 296"/>
                  <a:gd name="T10" fmla="*/ 0 w 489"/>
                  <a:gd name="T11" fmla="*/ 1 h 296"/>
                  <a:gd name="T12" fmla="*/ 0 w 489"/>
                  <a:gd name="T13" fmla="*/ 1 h 296"/>
                  <a:gd name="T14" fmla="*/ 0 w 489"/>
                  <a:gd name="T15" fmla="*/ 1 h 296"/>
                  <a:gd name="T16" fmla="*/ 0 w 489"/>
                  <a:gd name="T17" fmla="*/ 1 h 296"/>
                  <a:gd name="T18" fmla="*/ 0 w 489"/>
                  <a:gd name="T19" fmla="*/ 1 h 296"/>
                  <a:gd name="T20" fmla="*/ 0 w 489"/>
                  <a:gd name="T21" fmla="*/ 1 h 296"/>
                  <a:gd name="T22" fmla="*/ 0 w 489"/>
                  <a:gd name="T23" fmla="*/ 1 h 296"/>
                  <a:gd name="T24" fmla="*/ 0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049" name="Freeform 27"/>
              <p:cNvSpPr>
                <a:spLocks/>
              </p:cNvSpPr>
              <p:nvPr userDrawn="1"/>
            </p:nvSpPr>
            <p:spPr bwMode="auto">
              <a:xfrm>
                <a:off x="565" y="3680"/>
                <a:ext cx="107" cy="238"/>
              </a:xfrm>
              <a:custGeom>
                <a:avLst/>
                <a:gdLst>
                  <a:gd name="T0" fmla="*/ 1 w 213"/>
                  <a:gd name="T1" fmla="*/ 0 h 478"/>
                  <a:gd name="T2" fmla="*/ 1 w 213"/>
                  <a:gd name="T3" fmla="*/ 0 h 478"/>
                  <a:gd name="T4" fmla="*/ 1 w 213"/>
                  <a:gd name="T5" fmla="*/ 0 h 478"/>
                  <a:gd name="T6" fmla="*/ 1 w 213"/>
                  <a:gd name="T7" fmla="*/ 0 h 478"/>
                  <a:gd name="T8" fmla="*/ 1 w 213"/>
                  <a:gd name="T9" fmla="*/ 0 h 478"/>
                  <a:gd name="T10" fmla="*/ 1 w 213"/>
                  <a:gd name="T11" fmla="*/ 0 h 478"/>
                  <a:gd name="T12" fmla="*/ 1 w 213"/>
                  <a:gd name="T13" fmla="*/ 0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grpSp>
            <p:nvGrpSpPr>
              <p:cNvPr id="1050" name="Group 28"/>
              <p:cNvGrpSpPr>
                <a:grpSpLocks/>
              </p:cNvGrpSpPr>
              <p:nvPr userDrawn="1"/>
            </p:nvGrpSpPr>
            <p:grpSpPr bwMode="auto">
              <a:xfrm>
                <a:off x="5" y="3490"/>
                <a:ext cx="1124" cy="678"/>
                <a:chOff x="5" y="3490"/>
                <a:chExt cx="1124" cy="678"/>
              </a:xfrm>
            </p:grpSpPr>
            <p:sp>
              <p:nvSpPr>
                <p:cNvPr id="1051" name="Freeform 29"/>
                <p:cNvSpPr>
                  <a:spLocks/>
                </p:cNvSpPr>
                <p:nvPr userDrawn="1"/>
              </p:nvSpPr>
              <p:spPr bwMode="auto">
                <a:xfrm>
                  <a:off x="669" y="4048"/>
                  <a:ext cx="75" cy="87"/>
                </a:xfrm>
                <a:custGeom>
                  <a:avLst/>
                  <a:gdLst>
                    <a:gd name="T0" fmla="*/ 1 w 150"/>
                    <a:gd name="T1" fmla="*/ 0 h 173"/>
                    <a:gd name="T2" fmla="*/ 1 w 150"/>
                    <a:gd name="T3" fmla="*/ 1 h 173"/>
                    <a:gd name="T4" fmla="*/ 0 w 150"/>
                    <a:gd name="T5" fmla="*/ 1 h 173"/>
                    <a:gd name="T6" fmla="*/ 1 w 150"/>
                    <a:gd name="T7" fmla="*/ 1 h 173"/>
                    <a:gd name="T8" fmla="*/ 1 w 150"/>
                    <a:gd name="T9" fmla="*/ 1 h 173"/>
                    <a:gd name="T10" fmla="*/ 1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052" name="Freeform 30"/>
                <p:cNvSpPr>
                  <a:spLocks/>
                </p:cNvSpPr>
                <p:nvPr userDrawn="1"/>
              </p:nvSpPr>
              <p:spPr bwMode="auto">
                <a:xfrm>
                  <a:off x="5" y="3728"/>
                  <a:ext cx="842" cy="440"/>
                </a:xfrm>
                <a:custGeom>
                  <a:avLst/>
                  <a:gdLst>
                    <a:gd name="T0" fmla="*/ 1 w 1684"/>
                    <a:gd name="T1" fmla="*/ 0 h 880"/>
                    <a:gd name="T2" fmla="*/ 1 w 1684"/>
                    <a:gd name="T3" fmla="*/ 1 h 880"/>
                    <a:gd name="T4" fmla="*/ 0 w 1684"/>
                    <a:gd name="T5" fmla="*/ 1 h 880"/>
                    <a:gd name="T6" fmla="*/ 1 w 1684"/>
                    <a:gd name="T7" fmla="*/ 1 h 880"/>
                    <a:gd name="T8" fmla="*/ 1 w 1684"/>
                    <a:gd name="T9" fmla="*/ 1 h 880"/>
                    <a:gd name="T10" fmla="*/ 1 w 1684"/>
                    <a:gd name="T11" fmla="*/ 1 h 880"/>
                    <a:gd name="T12" fmla="*/ 1 w 1684"/>
                    <a:gd name="T13" fmla="*/ 1 h 880"/>
                    <a:gd name="T14" fmla="*/ 1 w 1684"/>
                    <a:gd name="T15" fmla="*/ 1 h 880"/>
                    <a:gd name="T16" fmla="*/ 1 w 1684"/>
                    <a:gd name="T17" fmla="*/ 1 h 880"/>
                    <a:gd name="T18" fmla="*/ 1 w 1684"/>
                    <a:gd name="T19" fmla="*/ 1 h 880"/>
                    <a:gd name="T20" fmla="*/ 1 w 1684"/>
                    <a:gd name="T21" fmla="*/ 1 h 880"/>
                    <a:gd name="T22" fmla="*/ 1 w 1684"/>
                    <a:gd name="T23" fmla="*/ 1 h 880"/>
                    <a:gd name="T24" fmla="*/ 1 w 1684"/>
                    <a:gd name="T25" fmla="*/ 1 h 880"/>
                    <a:gd name="T26" fmla="*/ 1 w 1684"/>
                    <a:gd name="T27" fmla="*/ 1 h 880"/>
                    <a:gd name="T28" fmla="*/ 1 w 1684"/>
                    <a:gd name="T29" fmla="*/ 1 h 880"/>
                    <a:gd name="T30" fmla="*/ 1 w 1684"/>
                    <a:gd name="T31" fmla="*/ 1 h 880"/>
                    <a:gd name="T32" fmla="*/ 1 w 1684"/>
                    <a:gd name="T33" fmla="*/ 1 h 880"/>
                    <a:gd name="T34" fmla="*/ 1 w 1684"/>
                    <a:gd name="T35" fmla="*/ 1 h 880"/>
                    <a:gd name="T36" fmla="*/ 1 w 1684"/>
                    <a:gd name="T37" fmla="*/ 1 h 880"/>
                    <a:gd name="T38" fmla="*/ 1 w 1684"/>
                    <a:gd name="T39" fmla="*/ 1 h 880"/>
                    <a:gd name="T40" fmla="*/ 1 w 1684"/>
                    <a:gd name="T41" fmla="*/ 1 h 880"/>
                    <a:gd name="T42" fmla="*/ 1 w 1684"/>
                    <a:gd name="T43" fmla="*/ 1 h 880"/>
                    <a:gd name="T44" fmla="*/ 1 w 1684"/>
                    <a:gd name="T45" fmla="*/ 1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053" name="Freeform 31"/>
                <p:cNvSpPr>
                  <a:spLocks/>
                </p:cNvSpPr>
                <p:nvPr userDrawn="1"/>
              </p:nvSpPr>
              <p:spPr bwMode="auto">
                <a:xfrm>
                  <a:off x="106" y="3770"/>
                  <a:ext cx="80" cy="167"/>
                </a:xfrm>
                <a:custGeom>
                  <a:avLst/>
                  <a:gdLst>
                    <a:gd name="T0" fmla="*/ 1 w 160"/>
                    <a:gd name="T1" fmla="*/ 0 h 335"/>
                    <a:gd name="T2" fmla="*/ 1 w 160"/>
                    <a:gd name="T3" fmla="*/ 0 h 335"/>
                    <a:gd name="T4" fmla="*/ 0 w 160"/>
                    <a:gd name="T5" fmla="*/ 0 h 335"/>
                    <a:gd name="T6" fmla="*/ 1 w 160"/>
                    <a:gd name="T7" fmla="*/ 0 h 335"/>
                    <a:gd name="T8" fmla="*/ 1 w 160"/>
                    <a:gd name="T9" fmla="*/ 0 h 335"/>
                    <a:gd name="T10" fmla="*/ 1 w 160"/>
                    <a:gd name="T11" fmla="*/ 0 h 335"/>
                    <a:gd name="T12" fmla="*/ 1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054" name="Freeform 32"/>
                <p:cNvSpPr>
                  <a:spLocks/>
                </p:cNvSpPr>
                <p:nvPr userDrawn="1"/>
              </p:nvSpPr>
              <p:spPr bwMode="auto">
                <a:xfrm>
                  <a:off x="449" y="3490"/>
                  <a:ext cx="322" cy="594"/>
                </a:xfrm>
                <a:custGeom>
                  <a:avLst/>
                  <a:gdLst>
                    <a:gd name="T0" fmla="*/ 1 w 642"/>
                    <a:gd name="T1" fmla="*/ 1 h 1188"/>
                    <a:gd name="T2" fmla="*/ 0 w 642"/>
                    <a:gd name="T3" fmla="*/ 1 h 1188"/>
                    <a:gd name="T4" fmla="*/ 1 w 642"/>
                    <a:gd name="T5" fmla="*/ 1 h 1188"/>
                    <a:gd name="T6" fmla="*/ 1 w 642"/>
                    <a:gd name="T7" fmla="*/ 0 h 1188"/>
                    <a:gd name="T8" fmla="*/ 1 w 642"/>
                    <a:gd name="T9" fmla="*/ 1 h 1188"/>
                    <a:gd name="T10" fmla="*/ 1 w 642"/>
                    <a:gd name="T11" fmla="*/ 1 h 1188"/>
                    <a:gd name="T12" fmla="*/ 1 w 642"/>
                    <a:gd name="T13" fmla="*/ 1 h 1188"/>
                    <a:gd name="T14" fmla="*/ 1 w 642"/>
                    <a:gd name="T15" fmla="*/ 1 h 1188"/>
                    <a:gd name="T16" fmla="*/ 1 w 642"/>
                    <a:gd name="T17" fmla="*/ 1 h 1188"/>
                    <a:gd name="T18" fmla="*/ 1 w 642"/>
                    <a:gd name="T19" fmla="*/ 1 h 1188"/>
                    <a:gd name="T20" fmla="*/ 1 w 642"/>
                    <a:gd name="T21" fmla="*/ 1 h 1188"/>
                    <a:gd name="T22" fmla="*/ 1 w 642"/>
                    <a:gd name="T23" fmla="*/ 1 h 1188"/>
                    <a:gd name="T24" fmla="*/ 1 w 642"/>
                    <a:gd name="T25" fmla="*/ 1 h 1188"/>
                    <a:gd name="T26" fmla="*/ 1 w 642"/>
                    <a:gd name="T27" fmla="*/ 1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055" name="Freeform 33"/>
                <p:cNvSpPr>
                  <a:spLocks/>
                </p:cNvSpPr>
                <p:nvPr userDrawn="1"/>
              </p:nvSpPr>
              <p:spPr bwMode="auto">
                <a:xfrm>
                  <a:off x="578" y="3650"/>
                  <a:ext cx="96" cy="252"/>
                </a:xfrm>
                <a:custGeom>
                  <a:avLst/>
                  <a:gdLst>
                    <a:gd name="T0" fmla="*/ 0 w 192"/>
                    <a:gd name="T1" fmla="*/ 1 h 504"/>
                    <a:gd name="T2" fmla="*/ 1 w 192"/>
                    <a:gd name="T3" fmla="*/ 1 h 504"/>
                    <a:gd name="T4" fmla="*/ 1 w 192"/>
                    <a:gd name="T5" fmla="*/ 1 h 504"/>
                    <a:gd name="T6" fmla="*/ 1 w 192"/>
                    <a:gd name="T7" fmla="*/ 1 h 504"/>
                    <a:gd name="T8" fmla="*/ 1 w 192"/>
                    <a:gd name="T9" fmla="*/ 1 h 504"/>
                    <a:gd name="T10" fmla="*/ 1 w 192"/>
                    <a:gd name="T11" fmla="*/ 1 h 504"/>
                    <a:gd name="T12" fmla="*/ 1 w 192"/>
                    <a:gd name="T13" fmla="*/ 1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056" name="Freeform 34"/>
                <p:cNvSpPr>
                  <a:spLocks/>
                </p:cNvSpPr>
                <p:nvPr userDrawn="1"/>
              </p:nvSpPr>
              <p:spPr bwMode="auto">
                <a:xfrm>
                  <a:off x="328" y="3630"/>
                  <a:ext cx="195" cy="135"/>
                </a:xfrm>
                <a:custGeom>
                  <a:avLst/>
                  <a:gdLst>
                    <a:gd name="T0" fmla="*/ 1 w 390"/>
                    <a:gd name="T1" fmla="*/ 0 h 269"/>
                    <a:gd name="T2" fmla="*/ 1 w 390"/>
                    <a:gd name="T3" fmla="*/ 1 h 269"/>
                    <a:gd name="T4" fmla="*/ 1 w 390"/>
                    <a:gd name="T5" fmla="*/ 1 h 269"/>
                    <a:gd name="T6" fmla="*/ 0 w 390"/>
                    <a:gd name="T7" fmla="*/ 1 h 269"/>
                    <a:gd name="T8" fmla="*/ 0 w 390"/>
                    <a:gd name="T9" fmla="*/ 1 h 269"/>
                    <a:gd name="T10" fmla="*/ 1 w 390"/>
                    <a:gd name="T11" fmla="*/ 1 h 269"/>
                    <a:gd name="T12" fmla="*/ 1 w 390"/>
                    <a:gd name="T13" fmla="*/ 1 h 269"/>
                    <a:gd name="T14" fmla="*/ 1 w 390"/>
                    <a:gd name="T15" fmla="*/ 1 h 269"/>
                    <a:gd name="T16" fmla="*/ 1 w 390"/>
                    <a:gd name="T17" fmla="*/ 1 h 269"/>
                    <a:gd name="T18" fmla="*/ 1 w 390"/>
                    <a:gd name="T19" fmla="*/ 1 h 269"/>
                    <a:gd name="T20" fmla="*/ 1 w 390"/>
                    <a:gd name="T21" fmla="*/ 1 h 269"/>
                    <a:gd name="T22" fmla="*/ 1 w 390"/>
                    <a:gd name="T23" fmla="*/ 0 h 269"/>
                    <a:gd name="T24" fmla="*/ 1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057" name="Freeform 35"/>
                <p:cNvSpPr>
                  <a:spLocks/>
                </p:cNvSpPr>
                <p:nvPr userDrawn="1"/>
              </p:nvSpPr>
              <p:spPr bwMode="auto">
                <a:xfrm>
                  <a:off x="658" y="3538"/>
                  <a:ext cx="471" cy="212"/>
                </a:xfrm>
                <a:custGeom>
                  <a:avLst/>
                  <a:gdLst>
                    <a:gd name="T0" fmla="*/ 0 w 941"/>
                    <a:gd name="T1" fmla="*/ 1 h 424"/>
                    <a:gd name="T2" fmla="*/ 1 w 941"/>
                    <a:gd name="T3" fmla="*/ 0 h 424"/>
                    <a:gd name="T4" fmla="*/ 1 w 941"/>
                    <a:gd name="T5" fmla="*/ 1 h 424"/>
                    <a:gd name="T6" fmla="*/ 1 w 941"/>
                    <a:gd name="T7" fmla="*/ 1 h 424"/>
                    <a:gd name="T8" fmla="*/ 1 w 941"/>
                    <a:gd name="T9" fmla="*/ 1 h 424"/>
                    <a:gd name="T10" fmla="*/ 1 w 941"/>
                    <a:gd name="T11" fmla="*/ 1 h 424"/>
                    <a:gd name="T12" fmla="*/ 1 w 941"/>
                    <a:gd name="T13" fmla="*/ 1 h 424"/>
                    <a:gd name="T14" fmla="*/ 1 w 941"/>
                    <a:gd name="T15" fmla="*/ 1 h 424"/>
                    <a:gd name="T16" fmla="*/ 1 w 941"/>
                    <a:gd name="T17" fmla="*/ 1 h 424"/>
                    <a:gd name="T18" fmla="*/ 1 w 941"/>
                    <a:gd name="T19" fmla="*/ 1 h 424"/>
                    <a:gd name="T20" fmla="*/ 0 w 941"/>
                    <a:gd name="T21" fmla="*/ 1 h 424"/>
                    <a:gd name="T22" fmla="*/ 0 w 941"/>
                    <a:gd name="T23" fmla="*/ 1 h 424"/>
                    <a:gd name="T24" fmla="*/ 0 w 941"/>
                    <a:gd name="T25" fmla="*/ 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058" name="Freeform 36"/>
                <p:cNvSpPr>
                  <a:spLocks/>
                </p:cNvSpPr>
                <p:nvPr userDrawn="1"/>
              </p:nvSpPr>
              <p:spPr bwMode="auto">
                <a:xfrm>
                  <a:off x="717" y="3606"/>
                  <a:ext cx="245" cy="86"/>
                </a:xfrm>
                <a:custGeom>
                  <a:avLst/>
                  <a:gdLst>
                    <a:gd name="T0" fmla="*/ 0 w 488"/>
                    <a:gd name="T1" fmla="*/ 0 h 173"/>
                    <a:gd name="T2" fmla="*/ 1 w 488"/>
                    <a:gd name="T3" fmla="*/ 0 h 173"/>
                    <a:gd name="T4" fmla="*/ 1 w 488"/>
                    <a:gd name="T5" fmla="*/ 0 h 173"/>
                    <a:gd name="T6" fmla="*/ 1 w 488"/>
                    <a:gd name="T7" fmla="*/ 0 h 173"/>
                    <a:gd name="T8" fmla="*/ 1 w 488"/>
                    <a:gd name="T9" fmla="*/ 0 h 173"/>
                    <a:gd name="T10" fmla="*/ 1 w 488"/>
                    <a:gd name="T11" fmla="*/ 0 h 173"/>
                    <a:gd name="T12" fmla="*/ 1 w 488"/>
                    <a:gd name="T13" fmla="*/ 0 h 173"/>
                    <a:gd name="T14" fmla="*/ 1 w 488"/>
                    <a:gd name="T15" fmla="*/ 0 h 173"/>
                    <a:gd name="T16" fmla="*/ 1 w 488"/>
                    <a:gd name="T17" fmla="*/ 0 h 173"/>
                    <a:gd name="T18" fmla="*/ 1 w 488"/>
                    <a:gd name="T19" fmla="*/ 0 h 173"/>
                    <a:gd name="T20" fmla="*/ 1 w 488"/>
                    <a:gd name="T21" fmla="*/ 0 h 173"/>
                    <a:gd name="T22" fmla="*/ 1 w 488"/>
                    <a:gd name="T23" fmla="*/ 0 h 173"/>
                    <a:gd name="T24" fmla="*/ 1 w 488"/>
                    <a:gd name="T25" fmla="*/ 0 h 173"/>
                    <a:gd name="T26" fmla="*/ 1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grpSp>
        </p:grpSp>
      </p:grpSp>
      <p:grpSp>
        <p:nvGrpSpPr>
          <p:cNvPr id="1033" name="Group 37"/>
          <p:cNvGrpSpPr>
            <a:grpSpLocks/>
          </p:cNvGrpSpPr>
          <p:nvPr/>
        </p:nvGrpSpPr>
        <p:grpSpPr bwMode="auto">
          <a:xfrm>
            <a:off x="8680450" y="2116138"/>
            <a:ext cx="385763" cy="4308475"/>
            <a:chOff x="5468" y="1333"/>
            <a:chExt cx="243" cy="2714"/>
          </a:xfrm>
        </p:grpSpPr>
        <p:sp>
          <p:nvSpPr>
            <p:cNvPr id="1034" name="Freeform 38"/>
            <p:cNvSpPr>
              <a:spLocks/>
            </p:cNvSpPr>
            <p:nvPr userDrawn="1"/>
          </p:nvSpPr>
          <p:spPr bwMode="auto">
            <a:xfrm flipH="1">
              <a:off x="5468" y="2620"/>
              <a:ext cx="205" cy="1427"/>
            </a:xfrm>
            <a:custGeom>
              <a:avLst/>
              <a:gdLst>
                <a:gd name="T0" fmla="*/ 0 w 772"/>
                <a:gd name="T1" fmla="*/ 0 h 3266"/>
                <a:gd name="T2" fmla="*/ 0 w 772"/>
                <a:gd name="T3" fmla="*/ 0 h 3266"/>
                <a:gd name="T4" fmla="*/ 0 w 772"/>
                <a:gd name="T5" fmla="*/ 0 h 3266"/>
                <a:gd name="T6" fmla="*/ 0 w 772"/>
                <a:gd name="T7" fmla="*/ 0 h 3266"/>
                <a:gd name="T8" fmla="*/ 0 w 772"/>
                <a:gd name="T9" fmla="*/ 0 h 3266"/>
                <a:gd name="T10" fmla="*/ 0 w 772"/>
                <a:gd name="T11" fmla="*/ 0 h 3266"/>
                <a:gd name="T12" fmla="*/ 0 w 772"/>
                <a:gd name="T13" fmla="*/ 0 h 3266"/>
                <a:gd name="T14" fmla="*/ 0 w 772"/>
                <a:gd name="T15" fmla="*/ 0 h 3266"/>
                <a:gd name="T16" fmla="*/ 0 w 772"/>
                <a:gd name="T17" fmla="*/ 0 h 3266"/>
                <a:gd name="T18" fmla="*/ 0 w 772"/>
                <a:gd name="T19" fmla="*/ 0 h 3266"/>
                <a:gd name="T20" fmla="*/ 0 w 772"/>
                <a:gd name="T21" fmla="*/ 0 h 3266"/>
                <a:gd name="T22" fmla="*/ 0 w 772"/>
                <a:gd name="T23" fmla="*/ 0 h 3266"/>
                <a:gd name="T24" fmla="*/ 0 w 772"/>
                <a:gd name="T25" fmla="*/ 0 h 3266"/>
                <a:gd name="T26" fmla="*/ 0 w 772"/>
                <a:gd name="T27" fmla="*/ 0 h 3266"/>
                <a:gd name="T28" fmla="*/ 0 w 772"/>
                <a:gd name="T29" fmla="*/ 0 h 3266"/>
                <a:gd name="T30" fmla="*/ 0 w 772"/>
                <a:gd name="T31" fmla="*/ 0 h 3266"/>
                <a:gd name="T32" fmla="*/ 0 w 772"/>
                <a:gd name="T33" fmla="*/ 0 h 3266"/>
                <a:gd name="T34" fmla="*/ 0 w 772"/>
                <a:gd name="T35" fmla="*/ 0 h 3266"/>
                <a:gd name="T36" fmla="*/ 0 w 772"/>
                <a:gd name="T37" fmla="*/ 0 h 3266"/>
                <a:gd name="T38" fmla="*/ 0 w 772"/>
                <a:gd name="T39" fmla="*/ 0 h 3266"/>
                <a:gd name="T40" fmla="*/ 0 w 772"/>
                <a:gd name="T41" fmla="*/ 0 h 3266"/>
                <a:gd name="T42" fmla="*/ 0 w 772"/>
                <a:gd name="T43" fmla="*/ 0 h 3266"/>
                <a:gd name="T44" fmla="*/ 0 w 772"/>
                <a:gd name="T45" fmla="*/ 0 h 3266"/>
                <a:gd name="T46" fmla="*/ 0 w 772"/>
                <a:gd name="T47" fmla="*/ 0 h 3266"/>
                <a:gd name="T48" fmla="*/ 0 w 772"/>
                <a:gd name="T49" fmla="*/ 0 h 3266"/>
                <a:gd name="T50" fmla="*/ 0 w 772"/>
                <a:gd name="T51" fmla="*/ 0 h 3266"/>
                <a:gd name="T52" fmla="*/ 0 w 772"/>
                <a:gd name="T53" fmla="*/ 0 h 3266"/>
                <a:gd name="T54" fmla="*/ 0 w 772"/>
                <a:gd name="T55" fmla="*/ 0 h 3266"/>
                <a:gd name="T56" fmla="*/ 0 w 772"/>
                <a:gd name="T57" fmla="*/ 0 h 3266"/>
                <a:gd name="T58" fmla="*/ 0 w 772"/>
                <a:gd name="T59" fmla="*/ 0 h 3266"/>
                <a:gd name="T60" fmla="*/ 0 w 772"/>
                <a:gd name="T61" fmla="*/ 0 h 3266"/>
                <a:gd name="T62" fmla="*/ 0 w 772"/>
                <a:gd name="T63" fmla="*/ 0 h 3266"/>
                <a:gd name="T64" fmla="*/ 0 w 772"/>
                <a:gd name="T65" fmla="*/ 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035" name="Freeform 39"/>
            <p:cNvSpPr>
              <a:spLocks/>
            </p:cNvSpPr>
            <p:nvPr userDrawn="1"/>
          </p:nvSpPr>
          <p:spPr bwMode="auto">
            <a:xfrm flipH="1">
              <a:off x="5506" y="1333"/>
              <a:ext cx="205" cy="1633"/>
            </a:xfrm>
            <a:custGeom>
              <a:avLst/>
              <a:gdLst>
                <a:gd name="T0" fmla="*/ 0 w 772"/>
                <a:gd name="T1" fmla="*/ 1 h 3266"/>
                <a:gd name="T2" fmla="*/ 0 w 772"/>
                <a:gd name="T3" fmla="*/ 1 h 3266"/>
                <a:gd name="T4" fmla="*/ 0 w 772"/>
                <a:gd name="T5" fmla="*/ 1 h 3266"/>
                <a:gd name="T6" fmla="*/ 0 w 772"/>
                <a:gd name="T7" fmla="*/ 1 h 3266"/>
                <a:gd name="T8" fmla="*/ 0 w 772"/>
                <a:gd name="T9" fmla="*/ 1 h 3266"/>
                <a:gd name="T10" fmla="*/ 0 w 772"/>
                <a:gd name="T11" fmla="*/ 1 h 3266"/>
                <a:gd name="T12" fmla="*/ 0 w 772"/>
                <a:gd name="T13" fmla="*/ 1 h 3266"/>
                <a:gd name="T14" fmla="*/ 0 w 772"/>
                <a:gd name="T15" fmla="*/ 1 h 3266"/>
                <a:gd name="T16" fmla="*/ 0 w 772"/>
                <a:gd name="T17" fmla="*/ 1 h 3266"/>
                <a:gd name="T18" fmla="*/ 0 w 772"/>
                <a:gd name="T19" fmla="*/ 1 h 3266"/>
                <a:gd name="T20" fmla="*/ 0 w 772"/>
                <a:gd name="T21" fmla="*/ 1 h 3266"/>
                <a:gd name="T22" fmla="*/ 0 w 772"/>
                <a:gd name="T23" fmla="*/ 1 h 3266"/>
                <a:gd name="T24" fmla="*/ 0 w 772"/>
                <a:gd name="T25" fmla="*/ 1 h 3266"/>
                <a:gd name="T26" fmla="*/ 0 w 772"/>
                <a:gd name="T27" fmla="*/ 1 h 3266"/>
                <a:gd name="T28" fmla="*/ 0 w 772"/>
                <a:gd name="T29" fmla="*/ 1 h 3266"/>
                <a:gd name="T30" fmla="*/ 0 w 772"/>
                <a:gd name="T31" fmla="*/ 0 h 3266"/>
                <a:gd name="T32" fmla="*/ 0 w 772"/>
                <a:gd name="T33" fmla="*/ 1 h 3266"/>
                <a:gd name="T34" fmla="*/ 0 w 772"/>
                <a:gd name="T35" fmla="*/ 1 h 3266"/>
                <a:gd name="T36" fmla="*/ 0 w 772"/>
                <a:gd name="T37" fmla="*/ 1 h 3266"/>
                <a:gd name="T38" fmla="*/ 0 w 772"/>
                <a:gd name="T39" fmla="*/ 1 h 3266"/>
                <a:gd name="T40" fmla="*/ 0 w 772"/>
                <a:gd name="T41" fmla="*/ 1 h 3266"/>
                <a:gd name="T42" fmla="*/ 0 w 772"/>
                <a:gd name="T43" fmla="*/ 1 h 3266"/>
                <a:gd name="T44" fmla="*/ 0 w 772"/>
                <a:gd name="T45" fmla="*/ 1 h 3266"/>
                <a:gd name="T46" fmla="*/ 0 w 772"/>
                <a:gd name="T47" fmla="*/ 1 h 3266"/>
                <a:gd name="T48" fmla="*/ 0 w 772"/>
                <a:gd name="T49" fmla="*/ 1 h 3266"/>
                <a:gd name="T50" fmla="*/ 0 w 772"/>
                <a:gd name="T51" fmla="*/ 1 h 3266"/>
                <a:gd name="T52" fmla="*/ 0 w 772"/>
                <a:gd name="T53" fmla="*/ 1 h 3266"/>
                <a:gd name="T54" fmla="*/ 0 w 772"/>
                <a:gd name="T55" fmla="*/ 1 h 3266"/>
                <a:gd name="T56" fmla="*/ 0 w 772"/>
                <a:gd name="T57" fmla="*/ 1 h 3266"/>
                <a:gd name="T58" fmla="*/ 0 w 772"/>
                <a:gd name="T59" fmla="*/ 1 h 3266"/>
                <a:gd name="T60" fmla="*/ 0 w 772"/>
                <a:gd name="T61" fmla="*/ 1 h 3266"/>
                <a:gd name="T62" fmla="*/ 0 w 772"/>
                <a:gd name="T63" fmla="*/ 1 h 3266"/>
                <a:gd name="T64" fmla="*/ 0 w 772"/>
                <a:gd name="T65" fmla="*/ 1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grpSp>
    </p:spTree>
    <p:extLst>
      <p:ext uri="{BB962C8B-B14F-4D97-AF65-F5344CB8AC3E}">
        <p14:creationId xmlns:p14="http://schemas.microsoft.com/office/powerpoint/2010/main" val="291982357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itchFamily="66" charset="0"/>
        </a:defRPr>
      </a:lvl2pPr>
      <a:lvl3pPr algn="ctr" rtl="0" eaLnBrk="1" fontAlgn="base" hangingPunct="1">
        <a:spcBef>
          <a:spcPct val="0"/>
        </a:spcBef>
        <a:spcAft>
          <a:spcPct val="0"/>
        </a:spcAft>
        <a:defRPr sz="4400">
          <a:solidFill>
            <a:schemeClr val="tx1"/>
          </a:solidFill>
          <a:latin typeface="Comic Sans MS" pitchFamily="66" charset="0"/>
        </a:defRPr>
      </a:lvl3pPr>
      <a:lvl4pPr algn="ctr" rtl="0" eaLnBrk="1" fontAlgn="base" hangingPunct="1">
        <a:spcBef>
          <a:spcPct val="0"/>
        </a:spcBef>
        <a:spcAft>
          <a:spcPct val="0"/>
        </a:spcAft>
        <a:defRPr sz="4400">
          <a:solidFill>
            <a:schemeClr val="tx1"/>
          </a:solidFill>
          <a:latin typeface="Comic Sans MS" pitchFamily="66" charset="0"/>
        </a:defRPr>
      </a:lvl4pPr>
      <a:lvl5pPr algn="ctr" rtl="0" eaLnBrk="1" fontAlgn="base" hangingPunct="1">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4.xml"/><Relationship Id="rId1" Type="http://schemas.openxmlformats.org/officeDocument/2006/relationships/tags" Target="../tags/tag233.xml"/><Relationship Id="rId4"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239.xml"/><Relationship Id="rId1" Type="http://schemas.openxmlformats.org/officeDocument/2006/relationships/tags" Target="../tags/tag238.xml"/><Relationship Id="rId4" Type="http://schemas.openxmlformats.org/officeDocument/2006/relationships/notesSlide" Target="../notesSlides/notesSlide7.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244.xml"/><Relationship Id="rId1" Type="http://schemas.openxmlformats.org/officeDocument/2006/relationships/tags" Target="../tags/tag243.xml"/><Relationship Id="rId4" Type="http://schemas.openxmlformats.org/officeDocument/2006/relationships/notesSlide" Target="../notesSlides/notesSlide8.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249.xml"/><Relationship Id="rId1" Type="http://schemas.openxmlformats.org/officeDocument/2006/relationships/tags" Target="../tags/tag248.xml"/><Relationship Id="rId4" Type="http://schemas.openxmlformats.org/officeDocument/2006/relationships/notesSlide" Target="../notesSlides/notesSlide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advance.lexis.com/document/?pdmfid=1000516&amp;crid=19dec6c7-9498-4696-902b-74273900a8c6&amp;pddocfullpath=/shared/document/cases/urn:contentItem:5SM3-MV01-JCJ5-23DW-00000-00&amp;pddocid=urn:contentItem:5SM3-MV01-JCJ5-23DW-00000-00&amp;pdcontentcomponentid=9073&amp;pdshepid=urn:contentItem:5SMG-0WS1-J9X6-H4W6-00000-00&amp;pdteaserkey=sr2&amp;pditab=allpods&amp;ecomp=xpnqk&amp;earg=sr2&amp;prid=2f2ee4de-5964-4763-8e25-e6a415f993c1" TargetMode="External"/><Relationship Id="rId1" Type="http://schemas.openxmlformats.org/officeDocument/2006/relationships/slideLayout" Target="../slideLayouts/slideLayout5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54.xml"/><Relationship Id="rId1" Type="http://schemas.openxmlformats.org/officeDocument/2006/relationships/tags" Target="../tags/tag253.xml"/><Relationship Id="rId4" Type="http://schemas.openxmlformats.org/officeDocument/2006/relationships/notesSlide" Target="../notesSlides/notesSlide10.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59.xml"/><Relationship Id="rId1" Type="http://schemas.openxmlformats.org/officeDocument/2006/relationships/tags" Target="../tags/tag258.xml"/><Relationship Id="rId4" Type="http://schemas.openxmlformats.org/officeDocument/2006/relationships/notesSlide" Target="../notesSlides/notesSlide11.xml"/></Relationships>
</file>

<file path=ppt/slides/_rels/slide74.xml.rels><?xml version="1.0" encoding="UTF-8" standalone="yes"?>
<Relationships xmlns="http://schemas.openxmlformats.org/package/2006/relationships"><Relationship Id="rId8" Type="http://schemas.openxmlformats.org/officeDocument/2006/relationships/tags" Target="../tags/tag270.xml"/><Relationship Id="rId13" Type="http://schemas.openxmlformats.org/officeDocument/2006/relationships/tags" Target="../tags/tag275.xml"/><Relationship Id="rId18" Type="http://schemas.openxmlformats.org/officeDocument/2006/relationships/tags" Target="../tags/tag280.xml"/><Relationship Id="rId26" Type="http://schemas.openxmlformats.org/officeDocument/2006/relationships/tags" Target="../tags/tag288.xml"/><Relationship Id="rId3" Type="http://schemas.openxmlformats.org/officeDocument/2006/relationships/tags" Target="../tags/tag265.xml"/><Relationship Id="rId21" Type="http://schemas.openxmlformats.org/officeDocument/2006/relationships/tags" Target="../tags/tag283.xml"/><Relationship Id="rId34" Type="http://schemas.openxmlformats.org/officeDocument/2006/relationships/tags" Target="../tags/tag296.xml"/><Relationship Id="rId7" Type="http://schemas.openxmlformats.org/officeDocument/2006/relationships/tags" Target="../tags/tag269.xml"/><Relationship Id="rId12" Type="http://schemas.openxmlformats.org/officeDocument/2006/relationships/tags" Target="../tags/tag274.xml"/><Relationship Id="rId17" Type="http://schemas.openxmlformats.org/officeDocument/2006/relationships/tags" Target="../tags/tag279.xml"/><Relationship Id="rId25" Type="http://schemas.openxmlformats.org/officeDocument/2006/relationships/tags" Target="../tags/tag287.xml"/><Relationship Id="rId33" Type="http://schemas.openxmlformats.org/officeDocument/2006/relationships/tags" Target="../tags/tag295.xml"/><Relationship Id="rId38" Type="http://schemas.openxmlformats.org/officeDocument/2006/relationships/notesSlide" Target="../notesSlides/notesSlide12.xml"/><Relationship Id="rId2" Type="http://schemas.openxmlformats.org/officeDocument/2006/relationships/tags" Target="../tags/tag264.xml"/><Relationship Id="rId16" Type="http://schemas.openxmlformats.org/officeDocument/2006/relationships/tags" Target="../tags/tag278.xml"/><Relationship Id="rId20" Type="http://schemas.openxmlformats.org/officeDocument/2006/relationships/tags" Target="../tags/tag282.xml"/><Relationship Id="rId29" Type="http://schemas.openxmlformats.org/officeDocument/2006/relationships/tags" Target="../tags/tag291.xml"/><Relationship Id="rId1" Type="http://schemas.openxmlformats.org/officeDocument/2006/relationships/tags" Target="../tags/tag263.xml"/><Relationship Id="rId6" Type="http://schemas.openxmlformats.org/officeDocument/2006/relationships/tags" Target="../tags/tag268.xml"/><Relationship Id="rId11" Type="http://schemas.openxmlformats.org/officeDocument/2006/relationships/tags" Target="../tags/tag273.xml"/><Relationship Id="rId24" Type="http://schemas.openxmlformats.org/officeDocument/2006/relationships/tags" Target="../tags/tag286.xml"/><Relationship Id="rId32" Type="http://schemas.openxmlformats.org/officeDocument/2006/relationships/tags" Target="../tags/tag294.xml"/><Relationship Id="rId37" Type="http://schemas.openxmlformats.org/officeDocument/2006/relationships/slideLayout" Target="../slideLayouts/slideLayout15.xml"/><Relationship Id="rId5" Type="http://schemas.openxmlformats.org/officeDocument/2006/relationships/tags" Target="../tags/tag267.xml"/><Relationship Id="rId15" Type="http://schemas.openxmlformats.org/officeDocument/2006/relationships/tags" Target="../tags/tag277.xml"/><Relationship Id="rId23" Type="http://schemas.openxmlformats.org/officeDocument/2006/relationships/tags" Target="../tags/tag285.xml"/><Relationship Id="rId28" Type="http://schemas.openxmlformats.org/officeDocument/2006/relationships/tags" Target="../tags/tag290.xml"/><Relationship Id="rId36" Type="http://schemas.openxmlformats.org/officeDocument/2006/relationships/tags" Target="../tags/tag298.xml"/><Relationship Id="rId10" Type="http://schemas.openxmlformats.org/officeDocument/2006/relationships/tags" Target="../tags/tag272.xml"/><Relationship Id="rId19" Type="http://schemas.openxmlformats.org/officeDocument/2006/relationships/tags" Target="../tags/tag281.xml"/><Relationship Id="rId31" Type="http://schemas.openxmlformats.org/officeDocument/2006/relationships/tags" Target="../tags/tag293.xml"/><Relationship Id="rId4" Type="http://schemas.openxmlformats.org/officeDocument/2006/relationships/tags" Target="../tags/tag266.xml"/><Relationship Id="rId9" Type="http://schemas.openxmlformats.org/officeDocument/2006/relationships/tags" Target="../tags/tag271.xml"/><Relationship Id="rId14" Type="http://schemas.openxmlformats.org/officeDocument/2006/relationships/tags" Target="../tags/tag276.xml"/><Relationship Id="rId22" Type="http://schemas.openxmlformats.org/officeDocument/2006/relationships/tags" Target="../tags/tag284.xml"/><Relationship Id="rId27" Type="http://schemas.openxmlformats.org/officeDocument/2006/relationships/tags" Target="../tags/tag289.xml"/><Relationship Id="rId30" Type="http://schemas.openxmlformats.org/officeDocument/2006/relationships/tags" Target="../tags/tag292.xml"/><Relationship Id="rId35" Type="http://schemas.openxmlformats.org/officeDocument/2006/relationships/tags" Target="../tags/tag29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84831"/>
            <a:ext cx="9029572" cy="2755900"/>
          </a:xfrm>
        </p:spPr>
        <p:txBody>
          <a:bodyPr/>
          <a:lstStyle/>
          <a:p>
            <a:r>
              <a:rPr lang="en-US" dirty="0" smtClean="0"/>
              <a:t>Do’s Don’ts and </a:t>
            </a:r>
            <a:r>
              <a:rPr lang="en-US" dirty="0" err="1" smtClean="0"/>
              <a:t>D’oh’s</a:t>
            </a:r>
            <a:r>
              <a:rPr lang="en-US" dirty="0" smtClean="0"/>
              <a:t> The Public Portion of a Public Meeting	</a:t>
            </a:r>
            <a:endParaRPr lang="en-US" dirty="0"/>
          </a:p>
        </p:txBody>
      </p:sp>
      <p:sp>
        <p:nvSpPr>
          <p:cNvPr id="3" name="Subtitle 2"/>
          <p:cNvSpPr>
            <a:spLocks noGrp="1"/>
          </p:cNvSpPr>
          <p:nvPr>
            <p:ph type="subTitle" idx="1"/>
          </p:nvPr>
        </p:nvSpPr>
        <p:spPr>
          <a:xfrm>
            <a:off x="762000" y="3774933"/>
            <a:ext cx="7772400" cy="1358900"/>
          </a:xfrm>
        </p:spPr>
        <p:txBody>
          <a:bodyPr/>
          <a:lstStyle/>
          <a:p>
            <a:r>
              <a:rPr lang="en-US" dirty="0" smtClean="0"/>
              <a:t>William S. Donio, Esq., Cooper </a:t>
            </a:r>
            <a:r>
              <a:rPr lang="en-US" dirty="0" err="1" smtClean="0"/>
              <a:t>Levenson</a:t>
            </a:r>
            <a:r>
              <a:rPr lang="en-US" dirty="0" smtClean="0"/>
              <a:t>, P.A.</a:t>
            </a:r>
          </a:p>
          <a:p>
            <a:r>
              <a:rPr lang="en-US" dirty="0" smtClean="0"/>
              <a:t>&amp;  Chris </a:t>
            </a:r>
            <a:r>
              <a:rPr lang="en-US" dirty="0" err="1" smtClean="0"/>
              <a:t>Sedefian</a:t>
            </a:r>
            <a:r>
              <a:rPr lang="en-US" dirty="0" smtClean="0"/>
              <a:t>, Esq., </a:t>
            </a:r>
            <a:r>
              <a:rPr lang="en-US" dirty="0" err="1">
                <a:effectLst/>
              </a:rPr>
              <a:t>Schenck</a:t>
            </a:r>
            <a:r>
              <a:rPr lang="en-US" dirty="0">
                <a:effectLst/>
              </a:rPr>
              <a:t>, Price, Smith &amp; King, LLP</a:t>
            </a:r>
            <a:endParaRPr lang="en-US" dirty="0" smtClean="0"/>
          </a:p>
        </p:txBody>
      </p:sp>
      <p:pic>
        <p:nvPicPr>
          <p:cNvPr id="1026" name="Picture 2" descr="Image result for d'ohs simps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52401"/>
            <a:ext cx="2781172"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021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to Alleged Improper Notice</a:t>
            </a:r>
            <a:endParaRPr lang="en-US" dirty="0"/>
          </a:p>
        </p:txBody>
      </p:sp>
      <p:sp>
        <p:nvSpPr>
          <p:cNvPr id="3" name="Content Placeholder 2"/>
          <p:cNvSpPr>
            <a:spLocks noGrp="1"/>
          </p:cNvSpPr>
          <p:nvPr>
            <p:ph idx="1"/>
          </p:nvPr>
        </p:nvSpPr>
        <p:spPr/>
        <p:txBody>
          <a:bodyPr/>
          <a:lstStyle/>
          <a:p>
            <a:r>
              <a:rPr lang="en-US" dirty="0" smtClean="0"/>
              <a:t>Action in Lieu of Prerogative Writ in Superior Court</a:t>
            </a:r>
          </a:p>
          <a:p>
            <a:pPr lvl="1"/>
            <a:r>
              <a:rPr lang="en-US" dirty="0" smtClean="0"/>
              <a:t>45 days</a:t>
            </a:r>
          </a:p>
          <a:p>
            <a:r>
              <a:rPr lang="en-US" dirty="0" smtClean="0"/>
              <a:t>Injunctive Orders</a:t>
            </a:r>
          </a:p>
          <a:p>
            <a:r>
              <a:rPr lang="en-US" dirty="0" smtClean="0"/>
              <a:t>Penalty (Prosecutor’s Office)</a:t>
            </a:r>
          </a:p>
          <a:p>
            <a:pPr lvl="1"/>
            <a:r>
              <a:rPr lang="en-US" dirty="0" smtClean="0"/>
              <a:t>$100 first offense</a:t>
            </a:r>
          </a:p>
          <a:p>
            <a:pPr lvl="1"/>
            <a:r>
              <a:rPr lang="en-US" dirty="0" smtClean="0"/>
              <a:t>$500 for any subsequent offense </a:t>
            </a:r>
          </a:p>
          <a:p>
            <a:pPr lvl="1"/>
            <a:endParaRPr lang="en-US" dirty="0" smtClean="0"/>
          </a:p>
          <a:p>
            <a:pPr lvl="1"/>
            <a:r>
              <a:rPr lang="en-US" sz="2000" dirty="0" smtClean="0"/>
              <a:t>N.J.S.A. 10:4-15, N.J.S.A. 10:4-16, N.J.S.A. 10:4-17</a:t>
            </a:r>
            <a:endParaRPr lang="en-US" sz="2000" dirty="0"/>
          </a:p>
        </p:txBody>
      </p:sp>
    </p:spTree>
    <p:extLst>
      <p:ext uri="{BB962C8B-B14F-4D97-AF65-F5344CB8AC3E}">
        <p14:creationId xmlns:p14="http://schemas.microsoft.com/office/powerpoint/2010/main" val="3336772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Meetings Open to the Public</a:t>
            </a:r>
            <a:endParaRPr lang="en-US" sz="3600" dirty="0"/>
          </a:p>
        </p:txBody>
      </p:sp>
      <p:sp>
        <p:nvSpPr>
          <p:cNvPr id="3" name="Content Placeholder 2"/>
          <p:cNvSpPr>
            <a:spLocks noGrp="1"/>
          </p:cNvSpPr>
          <p:nvPr>
            <p:ph idx="1"/>
          </p:nvPr>
        </p:nvSpPr>
        <p:spPr/>
        <p:txBody>
          <a:bodyPr/>
          <a:lstStyle/>
          <a:p>
            <a:pPr algn="just"/>
            <a:r>
              <a:rPr lang="en-US" sz="2800" dirty="0" smtClean="0"/>
              <a:t>Except as otherwise provided, </a:t>
            </a:r>
            <a:r>
              <a:rPr lang="en-US" sz="2800" i="1" dirty="0" smtClean="0"/>
              <a:t>N.J.S.A.</a:t>
            </a:r>
            <a:r>
              <a:rPr lang="en-US" sz="2800" dirty="0" smtClean="0"/>
              <a:t> 10:4-12(a) requires: “all meetings of public bodies shall be open to the public at all times”</a:t>
            </a:r>
          </a:p>
          <a:p>
            <a:pPr algn="just"/>
            <a:r>
              <a:rPr lang="en-US" sz="2800" i="1" dirty="0" smtClean="0"/>
              <a:t>N.J.S.A.</a:t>
            </a:r>
            <a:r>
              <a:rPr lang="en-US" sz="2800" dirty="0" smtClean="0"/>
              <a:t> 10:4-12(b) allows public bodies to “exclude the public only from that portion of a meeting at which the public body discusses” certain enumerated topics</a:t>
            </a:r>
            <a:endParaRPr lang="en-US" sz="2800" i="1" dirty="0"/>
          </a:p>
        </p:txBody>
      </p:sp>
    </p:spTree>
    <p:extLst>
      <p:ext uri="{BB962C8B-B14F-4D97-AF65-F5344CB8AC3E}">
        <p14:creationId xmlns:p14="http://schemas.microsoft.com/office/powerpoint/2010/main" val="805731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76200"/>
            <a:ext cx="7696200" cy="3962400"/>
          </a:xfrm>
        </p:spPr>
        <p:txBody>
          <a:bodyPr/>
          <a:lstStyle/>
          <a:p>
            <a:pPr marL="0" indent="0" algn="just">
              <a:buNone/>
            </a:pPr>
            <a:endParaRPr lang="en-US" sz="1600" dirty="0" smtClean="0"/>
          </a:p>
          <a:p>
            <a:pPr marL="0" indent="0" algn="just">
              <a:buNone/>
            </a:pPr>
            <a:endParaRPr lang="en-US" sz="1600" dirty="0"/>
          </a:p>
          <a:p>
            <a:pPr marL="0" indent="0" algn="just">
              <a:buNone/>
            </a:pPr>
            <a:r>
              <a:rPr lang="en-US" sz="1800" dirty="0" smtClean="0"/>
              <a:t>Exceptions to OPMA </a:t>
            </a:r>
            <a:r>
              <a:rPr lang="en-US" sz="1800" i="1" dirty="0" smtClean="0"/>
              <a:t>N.J.S.A. </a:t>
            </a:r>
            <a:r>
              <a:rPr lang="en-US" sz="1800" dirty="0" smtClean="0"/>
              <a:t>10:4-12(b): </a:t>
            </a:r>
          </a:p>
          <a:p>
            <a:pPr algn="just"/>
            <a:r>
              <a:rPr lang="en-US" sz="1800" dirty="0" smtClean="0"/>
              <a:t>Express provisions of federal or state law that renders matter confidential</a:t>
            </a:r>
          </a:p>
          <a:p>
            <a:r>
              <a:rPr lang="en-US" sz="1800" dirty="0" smtClean="0"/>
              <a:t>Release of information would impair federal funding</a:t>
            </a:r>
          </a:p>
          <a:p>
            <a:r>
              <a:rPr lang="en-US" sz="1800" dirty="0" smtClean="0"/>
              <a:t>Unwarranted invasion of individual privacy related to a public body providing medical/social services</a:t>
            </a:r>
          </a:p>
          <a:p>
            <a:r>
              <a:rPr lang="en-US" sz="1800" dirty="0" smtClean="0"/>
              <a:t>Tactics and techniques utilized in protecting the safety and property of the public</a:t>
            </a:r>
          </a:p>
          <a:p>
            <a:r>
              <a:rPr lang="en-US" sz="1800" dirty="0" smtClean="0"/>
              <a:t>Collective bargaining negotiations</a:t>
            </a:r>
          </a:p>
          <a:p>
            <a:r>
              <a:rPr lang="en-US" sz="1800" dirty="0" smtClean="0"/>
              <a:t>Purchase, lease, or acquisition of real property with public funds</a:t>
            </a:r>
          </a:p>
          <a:p>
            <a:r>
              <a:rPr lang="en-US" sz="1800" dirty="0" smtClean="0"/>
              <a:t>Pending or anticipated litigation/attorney-client privilege/contract negotiation other than with employees</a:t>
            </a:r>
          </a:p>
          <a:p>
            <a:r>
              <a:rPr lang="en-US" sz="1800" dirty="0" smtClean="0"/>
              <a:t>Personnel Exception and </a:t>
            </a:r>
            <a:r>
              <a:rPr lang="en-US" sz="1800" i="1" dirty="0" smtClean="0"/>
              <a:t>Rice</a:t>
            </a:r>
            <a:r>
              <a:rPr lang="en-US" sz="1800" dirty="0" smtClean="0"/>
              <a:t> Notices</a:t>
            </a:r>
          </a:p>
          <a:p>
            <a:r>
              <a:rPr lang="en-US" sz="1800" dirty="0" smtClean="0"/>
              <a:t>Deliberations of a public body which may result in the imposition of a civil penalty (including discipline) or suspension or loss of a license or permit.</a:t>
            </a:r>
          </a:p>
        </p:txBody>
      </p:sp>
      <p:sp>
        <p:nvSpPr>
          <p:cNvPr id="4" name="Title 3"/>
          <p:cNvSpPr>
            <a:spLocks noGrp="1"/>
          </p:cNvSpPr>
          <p:nvPr>
            <p:ph type="title"/>
          </p:nvPr>
        </p:nvSpPr>
        <p:spPr>
          <a:xfrm>
            <a:off x="1066800" y="-800100"/>
            <a:ext cx="6870700" cy="1600200"/>
          </a:xfrm>
        </p:spPr>
        <p:txBody>
          <a:bodyPr/>
          <a:lstStyle/>
          <a:p>
            <a:r>
              <a:rPr lang="en-US" sz="3000" dirty="0" smtClean="0"/>
              <a:t>OPMA </a:t>
            </a:r>
            <a:r>
              <a:rPr lang="en-US" sz="2800" dirty="0" smtClean="0"/>
              <a:t/>
            </a:r>
            <a:br>
              <a:rPr lang="en-US" sz="2800" dirty="0" smtClean="0"/>
            </a:br>
            <a:endParaRPr lang="en-US" sz="1800" dirty="0"/>
          </a:p>
        </p:txBody>
      </p:sp>
    </p:spTree>
    <p:extLst>
      <p:ext uri="{BB962C8B-B14F-4D97-AF65-F5344CB8AC3E}">
        <p14:creationId xmlns:p14="http://schemas.microsoft.com/office/powerpoint/2010/main" val="3785606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00100"/>
            <a:ext cx="6870700" cy="1600200"/>
          </a:xfrm>
        </p:spPr>
        <p:txBody>
          <a:bodyPr/>
          <a:lstStyle/>
          <a:p>
            <a:r>
              <a:rPr lang="en-US" sz="2400" dirty="0"/>
              <a:t>Public Comment at Public Meetings</a:t>
            </a:r>
          </a:p>
        </p:txBody>
      </p:sp>
      <p:sp>
        <p:nvSpPr>
          <p:cNvPr id="3" name="Content Placeholder 2"/>
          <p:cNvSpPr>
            <a:spLocks noGrp="1"/>
          </p:cNvSpPr>
          <p:nvPr>
            <p:ph idx="1"/>
          </p:nvPr>
        </p:nvSpPr>
        <p:spPr>
          <a:xfrm>
            <a:off x="533400" y="1066800"/>
            <a:ext cx="7696200" cy="3657600"/>
          </a:xfrm>
        </p:spPr>
        <p:txBody>
          <a:bodyPr/>
          <a:lstStyle/>
          <a:p>
            <a:pPr algn="just"/>
            <a:r>
              <a:rPr lang="en-US" sz="2400" dirty="0" smtClean="0"/>
              <a:t>The BOE must, “set aside a portion of every [public] meeting, the length of the portion to be determined by the. . .[Board] for public comment on any governmental or school district issue that a member of the public feels may be of concern to the residents of the municipality or school district.” </a:t>
            </a:r>
            <a:r>
              <a:rPr lang="en-US" sz="2400" u="sng" dirty="0" smtClean="0"/>
              <a:t>N.J.S.A.</a:t>
            </a:r>
            <a:r>
              <a:rPr lang="en-US" sz="2400" dirty="0" smtClean="0"/>
              <a:t> 10:4-12</a:t>
            </a:r>
          </a:p>
          <a:p>
            <a:pPr algn="just"/>
            <a:r>
              <a:rPr lang="en-US" sz="2400" dirty="0" smtClean="0"/>
              <a:t>The OPMA provides that a public body always retains the right to “permit, prohibit, or regulate the active participation of the public at any meeting.” </a:t>
            </a:r>
            <a:r>
              <a:rPr lang="en-US" sz="2400" u="sng" dirty="0" smtClean="0"/>
              <a:t>N.J.S.A.</a:t>
            </a:r>
            <a:r>
              <a:rPr lang="en-US" sz="2400" dirty="0" smtClean="0"/>
              <a:t> 10:4-12</a:t>
            </a:r>
          </a:p>
          <a:p>
            <a:pPr algn="just"/>
            <a:endParaRPr lang="en-US" sz="2400" dirty="0"/>
          </a:p>
        </p:txBody>
      </p:sp>
    </p:spTree>
    <p:extLst>
      <p:ext uri="{BB962C8B-B14F-4D97-AF65-F5344CB8AC3E}">
        <p14:creationId xmlns:p14="http://schemas.microsoft.com/office/powerpoint/2010/main" val="1337435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Important OPMA </a:t>
            </a:r>
            <a:br>
              <a:rPr lang="en-US" dirty="0" smtClean="0"/>
            </a:br>
            <a:r>
              <a:rPr lang="en-US" dirty="0" smtClean="0"/>
              <a:t>Case Law to Remember</a:t>
            </a:r>
            <a:endParaRPr lang="en-US" dirty="0"/>
          </a:p>
        </p:txBody>
      </p:sp>
    </p:spTree>
    <p:extLst>
      <p:ext uri="{BB962C8B-B14F-4D97-AF65-F5344CB8AC3E}">
        <p14:creationId xmlns:p14="http://schemas.microsoft.com/office/powerpoint/2010/main" val="3205185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38200" y="2309"/>
            <a:ext cx="7467600" cy="1219200"/>
          </a:xfrm>
        </p:spPr>
        <p:txBody>
          <a:bodyPr/>
          <a:lstStyle/>
          <a:p>
            <a:pPr>
              <a:defRPr/>
            </a:pPr>
            <a:r>
              <a:rPr lang="en-US" sz="3200" dirty="0"/>
              <a:t>McGovern v. Rutgers University, et al.</a:t>
            </a:r>
            <a:br>
              <a:rPr lang="en-US" sz="3200" dirty="0"/>
            </a:br>
            <a:r>
              <a:rPr lang="en-US" sz="3200" dirty="0" smtClean="0"/>
              <a:t>Supreme Court 211 NJ 94</a:t>
            </a:r>
            <a:endParaRPr lang="en-US" sz="3200" dirty="0"/>
          </a:p>
        </p:txBody>
      </p:sp>
      <p:sp>
        <p:nvSpPr>
          <p:cNvPr id="56323" name="Rectangle 3"/>
          <p:cNvSpPr>
            <a:spLocks noGrp="1" noChangeArrowheads="1"/>
          </p:cNvSpPr>
          <p:nvPr>
            <p:ph type="body" idx="1"/>
          </p:nvPr>
        </p:nvSpPr>
        <p:spPr>
          <a:xfrm>
            <a:off x="286327" y="1295400"/>
            <a:ext cx="8839200" cy="5029200"/>
          </a:xfrm>
        </p:spPr>
        <p:txBody>
          <a:bodyPr/>
          <a:lstStyle/>
          <a:p>
            <a:pPr>
              <a:lnSpc>
                <a:spcPct val="80000"/>
              </a:lnSpc>
              <a:defRPr/>
            </a:pPr>
            <a:r>
              <a:rPr lang="en-US" sz="2400" dirty="0"/>
              <a:t>Plaintiff filed a four-part complaint in lieu of prerogative writs in N.J. Superior Court</a:t>
            </a:r>
          </a:p>
          <a:p>
            <a:pPr lvl="1">
              <a:lnSpc>
                <a:spcPct val="80000"/>
              </a:lnSpc>
              <a:defRPr/>
            </a:pPr>
            <a:r>
              <a:rPr lang="en-US" sz="2000" dirty="0"/>
              <a:t>1. Board failed to provide adequate notice of the items it would consider at its September 10 meeting and to state whether formal action may or may not be taken</a:t>
            </a:r>
          </a:p>
          <a:p>
            <a:pPr lvl="1">
              <a:lnSpc>
                <a:spcPct val="80000"/>
              </a:lnSpc>
              <a:defRPr/>
            </a:pPr>
            <a:r>
              <a:rPr lang="en-US" sz="2000" dirty="0"/>
              <a:t>2.  Board improperly excluded the public from the September 10 meeting by discussing matters in closed session that lay outside the OPMA’s exceptions </a:t>
            </a:r>
          </a:p>
          <a:p>
            <a:pPr lvl="1">
              <a:lnSpc>
                <a:spcPct val="80000"/>
              </a:lnSpc>
              <a:defRPr/>
            </a:pPr>
            <a:r>
              <a:rPr lang="en-US" sz="2000" dirty="0"/>
              <a:t>3. Board failed to set aside a portion of the September 10 meeting for public comment</a:t>
            </a:r>
          </a:p>
          <a:p>
            <a:pPr lvl="1">
              <a:lnSpc>
                <a:spcPct val="80000"/>
              </a:lnSpc>
              <a:defRPr/>
            </a:pPr>
            <a:r>
              <a:rPr lang="en-US" sz="2000" dirty="0"/>
              <a:t>4.  Board’s notices and sequence of the regular meetings </a:t>
            </a:r>
          </a:p>
          <a:p>
            <a:pPr lvl="2">
              <a:lnSpc>
                <a:spcPct val="80000"/>
              </a:lnSpc>
              <a:defRPr/>
            </a:pPr>
            <a:r>
              <a:rPr lang="en-US" sz="2000" dirty="0"/>
              <a:t>Confused the public</a:t>
            </a:r>
          </a:p>
          <a:p>
            <a:pPr lvl="2">
              <a:lnSpc>
                <a:spcPct val="80000"/>
              </a:lnSpc>
              <a:defRPr/>
            </a:pPr>
            <a:r>
              <a:rPr lang="en-US" sz="2000" dirty="0"/>
              <a:t>Discouraged public attendance and participation </a:t>
            </a:r>
          </a:p>
          <a:p>
            <a:pPr lvl="2">
              <a:lnSpc>
                <a:spcPct val="80000"/>
              </a:lnSpc>
              <a:defRPr/>
            </a:pPr>
            <a:r>
              <a:rPr lang="en-US" sz="2000" dirty="0"/>
              <a:t>Left the public bewildered, unaware of what was going on, and with nothing to do until the next open session began later in the day</a:t>
            </a:r>
            <a:endParaRPr lang="en-US" sz="1600" dirty="0"/>
          </a:p>
        </p:txBody>
      </p:sp>
    </p:spTree>
    <p:extLst>
      <p:ext uri="{BB962C8B-B14F-4D97-AF65-F5344CB8AC3E}">
        <p14:creationId xmlns:p14="http://schemas.microsoft.com/office/powerpoint/2010/main" val="402545341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1000" fill="hold"/>
                                        <p:tgtEl>
                                          <p:spTgt spid="5632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56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10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10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6323">
                                            <p:txEl>
                                              <p:pRg st="3" end="3"/>
                                            </p:txEl>
                                          </p:spTgt>
                                        </p:tgtEl>
                                        <p:attrNameLst>
                                          <p:attrName>style.visibility</p:attrName>
                                        </p:attrNameLst>
                                      </p:cBhvr>
                                      <p:to>
                                        <p:strVal val="visible"/>
                                      </p:to>
                                    </p:set>
                                    <p:anim calcmode="lin" valueType="num">
                                      <p:cBhvr additive="base">
                                        <p:cTn id="25" dur="10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6323">
                                            <p:txEl>
                                              <p:pRg st="4" end="4"/>
                                            </p:txEl>
                                          </p:spTgt>
                                        </p:tgtEl>
                                        <p:attrNameLst>
                                          <p:attrName>style.visibility</p:attrName>
                                        </p:attrNameLst>
                                      </p:cBhvr>
                                      <p:to>
                                        <p:strVal val="visible"/>
                                      </p:to>
                                    </p:set>
                                    <p:anim calcmode="lin" valueType="num">
                                      <p:cBhvr additive="base">
                                        <p:cTn id="31" dur="10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632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6323">
                                            <p:txEl>
                                              <p:pRg st="5" end="5"/>
                                            </p:txEl>
                                          </p:spTgt>
                                        </p:tgtEl>
                                        <p:attrNameLst>
                                          <p:attrName>style.visibility</p:attrName>
                                        </p:attrNameLst>
                                      </p:cBhvr>
                                      <p:to>
                                        <p:strVal val="visible"/>
                                      </p:to>
                                    </p:set>
                                    <p:anim calcmode="lin" valueType="num">
                                      <p:cBhvr additive="base">
                                        <p:cTn id="35" dur="1000" fill="hold"/>
                                        <p:tgtEl>
                                          <p:spTgt spid="56323">
                                            <p:txEl>
                                              <p:pRg st="5" end="5"/>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5632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6323">
                                            <p:txEl>
                                              <p:pRg st="6" end="6"/>
                                            </p:txEl>
                                          </p:spTgt>
                                        </p:tgtEl>
                                        <p:attrNameLst>
                                          <p:attrName>style.visibility</p:attrName>
                                        </p:attrNameLst>
                                      </p:cBhvr>
                                      <p:to>
                                        <p:strVal val="visible"/>
                                      </p:to>
                                    </p:set>
                                    <p:anim calcmode="lin" valueType="num">
                                      <p:cBhvr additive="base">
                                        <p:cTn id="39" dur="1000" fill="hold"/>
                                        <p:tgtEl>
                                          <p:spTgt spid="56323">
                                            <p:txEl>
                                              <p:pRg st="6" end="6"/>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5632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6323">
                                            <p:txEl>
                                              <p:pRg st="7" end="7"/>
                                            </p:txEl>
                                          </p:spTgt>
                                        </p:tgtEl>
                                        <p:attrNameLst>
                                          <p:attrName>style.visibility</p:attrName>
                                        </p:attrNameLst>
                                      </p:cBhvr>
                                      <p:to>
                                        <p:strVal val="visible"/>
                                      </p:to>
                                    </p:set>
                                    <p:anim calcmode="lin" valueType="num">
                                      <p:cBhvr additive="base">
                                        <p:cTn id="43" dur="1000" fill="hold"/>
                                        <p:tgtEl>
                                          <p:spTgt spid="56323">
                                            <p:txEl>
                                              <p:pRg st="7" end="7"/>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563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239000" cy="1600200"/>
          </a:xfrm>
        </p:spPr>
        <p:txBody>
          <a:bodyPr/>
          <a:lstStyle/>
          <a:p>
            <a:pPr>
              <a:defRPr/>
            </a:pPr>
            <a:r>
              <a:rPr lang="en-US" sz="2800" dirty="0"/>
              <a:t>McGovern v. Rutgers University, et al.</a:t>
            </a:r>
            <a:br>
              <a:rPr lang="en-US" sz="2800" dirty="0"/>
            </a:br>
            <a:r>
              <a:rPr lang="en-US" sz="2800" dirty="0" smtClean="0"/>
              <a:t>Supreme Court Decision</a:t>
            </a:r>
            <a:br>
              <a:rPr lang="en-US" sz="2800" dirty="0" smtClean="0"/>
            </a:br>
            <a:endParaRPr lang="en-US" sz="2800" dirty="0"/>
          </a:p>
        </p:txBody>
      </p:sp>
      <p:sp>
        <p:nvSpPr>
          <p:cNvPr id="3" name="Content Placeholder 2"/>
          <p:cNvSpPr>
            <a:spLocks noGrp="1"/>
          </p:cNvSpPr>
          <p:nvPr>
            <p:ph idx="1"/>
          </p:nvPr>
        </p:nvSpPr>
        <p:spPr>
          <a:xfrm>
            <a:off x="304800" y="1136073"/>
            <a:ext cx="8763000" cy="5715000"/>
          </a:xfrm>
        </p:spPr>
        <p:txBody>
          <a:bodyPr/>
          <a:lstStyle/>
          <a:p>
            <a:pPr marL="457200" lvl="1" indent="-457200">
              <a:buClr>
                <a:schemeClr val="hlink"/>
              </a:buClr>
              <a:buFont typeface="Arial" panose="020B0604020202020204" pitchFamily="34" charset="0"/>
              <a:buChar char="•"/>
              <a:defRPr/>
            </a:pPr>
            <a:r>
              <a:rPr lang="en-US" dirty="0" smtClean="0"/>
              <a:t>Resolution to enter closed session was adequate under N.J.S.A. 10:4-13, which requires a public agency to state the “general nature of the subject to be discussed.”</a:t>
            </a:r>
          </a:p>
          <a:p>
            <a:pPr marL="742950" lvl="2" indent="-342900">
              <a:defRPr/>
            </a:pPr>
            <a:r>
              <a:rPr lang="en-US" dirty="0" smtClean="0"/>
              <a:t>“</a:t>
            </a:r>
            <a:r>
              <a:rPr lang="en-US" dirty="0"/>
              <a:t>Contract negotiations for sports marketing, naming rights of athletic facilities and stadium construction”</a:t>
            </a:r>
          </a:p>
          <a:p>
            <a:pPr marL="742950" lvl="2" indent="-342900">
              <a:defRPr/>
            </a:pPr>
            <a:r>
              <a:rPr lang="en-US" dirty="0"/>
              <a:t>“Employment of personnel and terms and conditions of employment”</a:t>
            </a:r>
          </a:p>
          <a:p>
            <a:pPr marL="742950" lvl="2" indent="-342900">
              <a:defRPr/>
            </a:pPr>
            <a:r>
              <a:rPr lang="en-US" dirty="0"/>
              <a:t>“Pending litigation, investigations, and maters falling within the attorney-client privilege with respect to these </a:t>
            </a:r>
            <a:r>
              <a:rPr lang="en-US" dirty="0" smtClean="0"/>
              <a:t>subjects”</a:t>
            </a:r>
          </a:p>
          <a:p>
            <a:pPr marL="742950" lvl="2" indent="-342900">
              <a:defRPr/>
            </a:pPr>
            <a:r>
              <a:rPr lang="en-US" dirty="0"/>
              <a:t> </a:t>
            </a:r>
            <a:r>
              <a:rPr lang="en-US" dirty="0" smtClean="0"/>
              <a:t>       But…</a:t>
            </a:r>
          </a:p>
          <a:p>
            <a:pPr marL="0" indent="0">
              <a:buFont typeface="Wingdings" pitchFamily="2" charset="2"/>
              <a:buNone/>
              <a:defRPr/>
            </a:pPr>
            <a:endParaRPr lang="en-US" sz="2400" dirty="0" smtClean="0"/>
          </a:p>
        </p:txBody>
      </p:sp>
    </p:spTree>
    <p:extLst>
      <p:ext uri="{BB962C8B-B14F-4D97-AF65-F5344CB8AC3E}">
        <p14:creationId xmlns:p14="http://schemas.microsoft.com/office/powerpoint/2010/main" val="2203795406"/>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533400"/>
            <a:ext cx="8077200" cy="1600200"/>
          </a:xfrm>
        </p:spPr>
        <p:txBody>
          <a:bodyPr/>
          <a:lstStyle/>
          <a:p>
            <a:pPr>
              <a:defRPr/>
            </a:pPr>
            <a:r>
              <a:rPr lang="en-US" sz="2800" dirty="0"/>
              <a:t>McGovern v. Rutgers University, et al.</a:t>
            </a:r>
            <a:br>
              <a:rPr lang="en-US" sz="2800" dirty="0"/>
            </a:br>
            <a:r>
              <a:rPr lang="en-US" sz="2800" dirty="0"/>
              <a:t>Supreme Court Decision</a:t>
            </a:r>
          </a:p>
        </p:txBody>
      </p:sp>
      <p:sp>
        <p:nvSpPr>
          <p:cNvPr id="40963" name="Rectangle 3"/>
          <p:cNvSpPr>
            <a:spLocks noGrp="1" noChangeArrowheads="1"/>
          </p:cNvSpPr>
          <p:nvPr>
            <p:ph type="body" idx="1"/>
          </p:nvPr>
        </p:nvSpPr>
        <p:spPr>
          <a:xfrm>
            <a:off x="152400" y="1143000"/>
            <a:ext cx="9220200" cy="5181600"/>
          </a:xfrm>
        </p:spPr>
        <p:txBody>
          <a:bodyPr/>
          <a:lstStyle/>
          <a:p>
            <a:pPr>
              <a:defRPr/>
            </a:pPr>
            <a:r>
              <a:rPr lang="en-US" sz="1800" dirty="0" smtClean="0"/>
              <a:t>Notice of special meeting was inadequate</a:t>
            </a:r>
          </a:p>
          <a:p>
            <a:pPr lvl="1">
              <a:defRPr/>
            </a:pPr>
            <a:r>
              <a:rPr lang="en-US" sz="1800" dirty="0" smtClean="0"/>
              <a:t>Panel confused the statutory requirement for notice of closed session matters, </a:t>
            </a:r>
            <a:r>
              <a:rPr lang="en-US" sz="1800" dirty="0"/>
              <a:t>N.J.S.A. </a:t>
            </a:r>
            <a:r>
              <a:rPr lang="en-US" sz="1800" dirty="0" smtClean="0"/>
              <a:t>10:4-13, with statutory requirement for notice of the meeting and agenda items, N.J.S.A. 10:4-8</a:t>
            </a:r>
          </a:p>
          <a:p>
            <a:pPr lvl="1">
              <a:defRPr/>
            </a:pPr>
            <a:r>
              <a:rPr lang="en-US" sz="1800" dirty="0" smtClean="0"/>
              <a:t>Notice of meeting under </a:t>
            </a:r>
            <a:r>
              <a:rPr lang="en-US" sz="1800" dirty="0"/>
              <a:t>N.J.S.A. 10:4-8</a:t>
            </a:r>
            <a:r>
              <a:rPr lang="en-US" sz="1800" dirty="0" smtClean="0"/>
              <a:t> requires notice of “to </a:t>
            </a:r>
            <a:r>
              <a:rPr lang="en-US" sz="1800" dirty="0"/>
              <a:t>the extent known, the agenda”  </a:t>
            </a:r>
            <a:r>
              <a:rPr lang="en-US" sz="1800" dirty="0" smtClean="0"/>
              <a:t>does not require higher burden or require “as </a:t>
            </a:r>
            <a:r>
              <a:rPr lang="en-US" sz="1800" dirty="0"/>
              <a:t>much knowledge as possible</a:t>
            </a:r>
            <a:r>
              <a:rPr lang="en-US" sz="1800" dirty="0" smtClean="0"/>
              <a:t>” as Appellate Division decided</a:t>
            </a:r>
          </a:p>
          <a:p>
            <a:pPr>
              <a:defRPr/>
            </a:pPr>
            <a:r>
              <a:rPr lang="en-US" sz="1800" dirty="0"/>
              <a:t>Notice of meeting stated that the Board would “act on a resolution to meet in immediate closed session to discuss matters falling within contract negotiation and attorney-client privilege”</a:t>
            </a:r>
          </a:p>
          <a:p>
            <a:pPr>
              <a:defRPr/>
            </a:pPr>
            <a:r>
              <a:rPr lang="en-US" sz="1800" dirty="0"/>
              <a:t>“The record reveals clearly that by the time this notice was prepared and published, more was known about the extent of the proposed agenda than what was conveyed by the generic references to ‘contract negotiation and attorney-client privilege’”</a:t>
            </a:r>
          </a:p>
          <a:p>
            <a:pPr>
              <a:defRPr/>
            </a:pPr>
            <a:r>
              <a:rPr lang="en-US" sz="1800" dirty="0"/>
              <a:t>Despite inadequate notice, plaintiff was not entitled to a remedy</a:t>
            </a:r>
          </a:p>
          <a:p>
            <a:pPr>
              <a:defRPr/>
            </a:pPr>
            <a:endParaRPr lang="en-US" sz="1800" dirty="0"/>
          </a:p>
          <a:p>
            <a:pPr lvl="1">
              <a:defRPr/>
            </a:pPr>
            <a:endParaRPr lang="en-US" sz="1800" dirty="0">
              <a:effectLst>
                <a:outerShdw blurRad="38100" dist="38100" dir="2700000" algn="tl">
                  <a:srgbClr val="000000">
                    <a:alpha val="43137"/>
                  </a:srgbClr>
                </a:outerShdw>
              </a:effectLst>
            </a:endParaRPr>
          </a:p>
          <a:p>
            <a:pPr lvl="1">
              <a:defRPr/>
            </a:pPr>
            <a:endParaRPr lang="en-US" sz="1800" dirty="0" smtClean="0">
              <a:effectLst/>
            </a:endParaRPr>
          </a:p>
        </p:txBody>
      </p:sp>
    </p:spTree>
    <p:extLst>
      <p:ext uri="{BB962C8B-B14F-4D97-AF65-F5344CB8AC3E}">
        <p14:creationId xmlns:p14="http://schemas.microsoft.com/office/powerpoint/2010/main" val="13554838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1000" fill="hold"/>
                                        <p:tgtEl>
                                          <p:spTgt spid="4096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1000" fill="hold"/>
                                        <p:tgtEl>
                                          <p:spTgt spid="4096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409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1000" fill="hold"/>
                                        <p:tgtEl>
                                          <p:spTgt spid="4096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40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1000" fill="hold"/>
                                        <p:tgtEl>
                                          <p:spTgt spid="4096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409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0963">
                                            <p:txEl>
                                              <p:pRg st="4" end="4"/>
                                            </p:txEl>
                                          </p:spTgt>
                                        </p:tgtEl>
                                        <p:attrNameLst>
                                          <p:attrName>style.visibility</p:attrName>
                                        </p:attrNameLst>
                                      </p:cBhvr>
                                      <p:to>
                                        <p:strVal val="visible"/>
                                      </p:to>
                                    </p:set>
                                    <p:anim calcmode="lin" valueType="num">
                                      <p:cBhvr additive="base">
                                        <p:cTn id="31" dur="1000" fill="hold"/>
                                        <p:tgtEl>
                                          <p:spTgt spid="40963">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409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0963">
                                            <p:txEl>
                                              <p:pRg st="5" end="5"/>
                                            </p:txEl>
                                          </p:spTgt>
                                        </p:tgtEl>
                                        <p:attrNameLst>
                                          <p:attrName>style.visibility</p:attrName>
                                        </p:attrNameLst>
                                      </p:cBhvr>
                                      <p:to>
                                        <p:strVal val="visible"/>
                                      </p:to>
                                    </p:set>
                                    <p:anim calcmode="lin" valueType="num">
                                      <p:cBhvr additive="base">
                                        <p:cTn id="37" dur="1000" fill="hold"/>
                                        <p:tgtEl>
                                          <p:spTgt spid="40963">
                                            <p:txEl>
                                              <p:pRg st="5" end="5"/>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4096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924800" cy="1600200"/>
          </a:xfrm>
        </p:spPr>
        <p:txBody>
          <a:bodyPr/>
          <a:lstStyle/>
          <a:p>
            <a:pPr>
              <a:defRPr/>
            </a:pPr>
            <a:r>
              <a:rPr lang="en-US" sz="3200" dirty="0"/>
              <a:t>McGovern v. Rutgers University, et al.</a:t>
            </a:r>
            <a:br>
              <a:rPr lang="en-US" sz="3200" dirty="0"/>
            </a:br>
            <a:r>
              <a:rPr lang="en-US" sz="3200" dirty="0"/>
              <a:t>Supreme Court Decision</a:t>
            </a:r>
          </a:p>
        </p:txBody>
      </p:sp>
      <p:sp>
        <p:nvSpPr>
          <p:cNvPr id="3" name="Content Placeholder 2"/>
          <p:cNvSpPr>
            <a:spLocks noGrp="1"/>
          </p:cNvSpPr>
          <p:nvPr>
            <p:ph idx="1"/>
          </p:nvPr>
        </p:nvSpPr>
        <p:spPr>
          <a:xfrm>
            <a:off x="381000" y="1295400"/>
            <a:ext cx="8229600" cy="4876800"/>
          </a:xfrm>
        </p:spPr>
        <p:txBody>
          <a:bodyPr/>
          <a:lstStyle/>
          <a:p>
            <a:pPr>
              <a:defRPr/>
            </a:pPr>
            <a:r>
              <a:rPr lang="en-US" sz="2000" dirty="0"/>
              <a:t>Is there an exception to notice requirement?</a:t>
            </a:r>
            <a:endParaRPr lang="en-US" sz="2000" dirty="0" smtClean="0"/>
          </a:p>
          <a:p>
            <a:pPr>
              <a:defRPr/>
            </a:pPr>
            <a:r>
              <a:rPr lang="en-US" sz="2000" dirty="0" smtClean="0"/>
              <a:t>“The </a:t>
            </a:r>
            <a:r>
              <a:rPr lang="en-US" sz="2000" dirty="0"/>
              <a:t>two exceptions that permit a public body to meet without having provided such </a:t>
            </a:r>
            <a:r>
              <a:rPr lang="en-US" sz="2000" dirty="0" smtClean="0"/>
              <a:t>‘adequate notice’ </a:t>
            </a:r>
            <a:r>
              <a:rPr lang="en-US" sz="2000" dirty="0"/>
              <a:t>are contained in N.J.S.A. 10:4-9(b) and N.J.S.A. 10:4-12(b</a:t>
            </a:r>
            <a:r>
              <a:rPr lang="en-US" sz="2000" dirty="0" smtClean="0"/>
              <a:t>).”</a:t>
            </a:r>
          </a:p>
          <a:p>
            <a:pPr lvl="1">
              <a:defRPr/>
            </a:pPr>
            <a:r>
              <a:rPr lang="en-US" sz="1800" dirty="0" smtClean="0"/>
              <a:t>N.J.S.A</a:t>
            </a:r>
            <a:r>
              <a:rPr lang="en-US" sz="1800" dirty="0"/>
              <a:t>. 10:4-9(b</a:t>
            </a:r>
            <a:r>
              <a:rPr lang="en-US" sz="1800" dirty="0" smtClean="0"/>
              <a:t>): </a:t>
            </a:r>
            <a:r>
              <a:rPr lang="en-US" sz="1800" dirty="0"/>
              <a:t>Matters of </a:t>
            </a:r>
            <a:r>
              <a:rPr lang="en-US" sz="1800" dirty="0" smtClean="0"/>
              <a:t>urgency</a:t>
            </a:r>
          </a:p>
          <a:p>
            <a:pPr lvl="1">
              <a:defRPr/>
            </a:pPr>
            <a:r>
              <a:rPr lang="en-US" sz="1800" dirty="0"/>
              <a:t>N.J.S.A. 10:4-12(b</a:t>
            </a:r>
            <a:r>
              <a:rPr lang="en-US" sz="1800" dirty="0" smtClean="0"/>
              <a:t>): Matters falling within the </a:t>
            </a:r>
            <a:r>
              <a:rPr lang="en-US" sz="1800" dirty="0"/>
              <a:t>nine statutorily proscribed matters appropriate for executive </a:t>
            </a:r>
            <a:r>
              <a:rPr lang="en-US" sz="1800" dirty="0" smtClean="0"/>
              <a:t>session</a:t>
            </a:r>
          </a:p>
          <a:p>
            <a:pPr>
              <a:defRPr/>
            </a:pPr>
            <a:r>
              <a:rPr lang="en-US" sz="2400" dirty="0" smtClean="0"/>
              <a:t>Is </a:t>
            </a:r>
            <a:r>
              <a:rPr lang="en-US" sz="2400" dirty="0"/>
              <a:t>this correct?</a:t>
            </a:r>
          </a:p>
          <a:p>
            <a:pPr lvl="1">
              <a:defRPr/>
            </a:pPr>
            <a:r>
              <a:rPr lang="en-US" sz="1800" dirty="0" smtClean="0"/>
              <a:t>“[A] board of education shall be required to set aside a portion of </a:t>
            </a:r>
            <a:r>
              <a:rPr lang="en-US" sz="1800" u="sng" dirty="0" smtClean="0"/>
              <a:t>every meeting</a:t>
            </a:r>
            <a:r>
              <a:rPr lang="en-US" sz="1800" dirty="0" smtClean="0"/>
              <a:t>  . . . for public comment.”  N.J.S.A. 10:4-12.</a:t>
            </a:r>
          </a:p>
          <a:p>
            <a:pPr lvl="1">
              <a:defRPr/>
            </a:pPr>
            <a:r>
              <a:rPr lang="en-US" sz="1800" dirty="0"/>
              <a:t>“No public body shall exclude the public from any meeting . . . until the public body shall first adopt a resolution, at a meeting to which the public shall be </a:t>
            </a:r>
            <a:r>
              <a:rPr lang="en-US" sz="1800" dirty="0" smtClean="0"/>
              <a:t>admitted.” </a:t>
            </a:r>
            <a:r>
              <a:rPr lang="en-US" sz="1800" i="1" dirty="0"/>
              <a:t>N.J.S.A.</a:t>
            </a:r>
            <a:r>
              <a:rPr lang="en-US" sz="1800" dirty="0"/>
              <a:t> 10:4-13</a:t>
            </a:r>
          </a:p>
          <a:p>
            <a:pPr marL="457200" lvl="1" indent="0">
              <a:buFont typeface="Wingdings" pitchFamily="2" charset="2"/>
              <a:buNone/>
              <a:defRPr/>
            </a:pPr>
            <a:r>
              <a:rPr lang="en-US" sz="2000" dirty="0">
                <a:effectLst>
                  <a:outerShdw blurRad="38100" dist="38100" dir="2700000" algn="tl">
                    <a:srgbClr val="000000">
                      <a:alpha val="43137"/>
                    </a:srgbClr>
                  </a:outerShdw>
                </a:effectLst>
              </a:rPr>
              <a:t/>
            </a:r>
            <a:br>
              <a:rPr lang="en-US" sz="2000" dirty="0">
                <a:effectLst>
                  <a:outerShdw blurRad="38100" dist="38100" dir="2700000" algn="tl">
                    <a:srgbClr val="000000">
                      <a:alpha val="43137"/>
                    </a:srgbClr>
                  </a:outerShdw>
                </a:effectLst>
              </a:rPr>
            </a:br>
            <a:endParaRPr lang="en-US" sz="2000" dirty="0">
              <a:effectLst>
                <a:outerShdw blurRad="38100" dist="38100" dir="2700000" algn="tl">
                  <a:srgbClr val="000000">
                    <a:alpha val="43137"/>
                  </a:srgbClr>
                </a:outerShdw>
              </a:effectLst>
            </a:endParaRPr>
          </a:p>
          <a:p>
            <a:pPr>
              <a:defRPr/>
            </a:pP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329340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Virtual Meetings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552582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838200"/>
          </a:xfrm>
        </p:spPr>
        <p:txBody>
          <a:bodyPr/>
          <a:lstStyle/>
          <a:p>
            <a:r>
              <a:rPr lang="en-US" dirty="0" smtClean="0"/>
              <a:t>Let The Sun Shine In..</a:t>
            </a:r>
            <a:endParaRPr lang="en-US" dirty="0"/>
          </a:p>
        </p:txBody>
      </p:sp>
      <p:sp>
        <p:nvSpPr>
          <p:cNvPr id="3" name="Content Placeholder 2"/>
          <p:cNvSpPr>
            <a:spLocks noGrp="1"/>
          </p:cNvSpPr>
          <p:nvPr>
            <p:ph idx="1"/>
          </p:nvPr>
        </p:nvSpPr>
        <p:spPr>
          <a:xfrm>
            <a:off x="685800" y="990600"/>
            <a:ext cx="7696200" cy="4495800"/>
          </a:xfrm>
        </p:spPr>
        <p:txBody>
          <a:bodyPr/>
          <a:lstStyle/>
          <a:p>
            <a:pPr marL="0" indent="0">
              <a:buNone/>
            </a:pPr>
            <a:r>
              <a:rPr lang="en-US" sz="2400" dirty="0">
                <a:solidFill>
                  <a:srgbClr val="000000"/>
                </a:solidFill>
                <a:ea typeface="+mj-ea"/>
                <a:cs typeface="+mj-cs"/>
              </a:rPr>
              <a:t>The </a:t>
            </a:r>
            <a:r>
              <a:rPr lang="en-US" sz="2400" dirty="0" smtClean="0">
                <a:solidFill>
                  <a:srgbClr val="000000"/>
                </a:solidFill>
                <a:ea typeface="+mj-ea"/>
                <a:cs typeface="+mj-cs"/>
              </a:rPr>
              <a:t>Open </a:t>
            </a:r>
            <a:r>
              <a:rPr lang="en-US" sz="2400" dirty="0">
                <a:solidFill>
                  <a:srgbClr val="000000"/>
                </a:solidFill>
                <a:ea typeface="+mj-ea"/>
                <a:cs typeface="+mj-cs"/>
              </a:rPr>
              <a:t>Public Meetings Act </a:t>
            </a:r>
            <a:r>
              <a:rPr lang="en-US" sz="2400" dirty="0" smtClean="0">
                <a:solidFill>
                  <a:srgbClr val="000000"/>
                </a:solidFill>
                <a:ea typeface="+mj-ea"/>
                <a:cs typeface="+mj-cs"/>
              </a:rPr>
              <a:t>(</a:t>
            </a:r>
            <a:r>
              <a:rPr lang="en-US" sz="2400" dirty="0">
                <a:solidFill>
                  <a:srgbClr val="000000"/>
                </a:solidFill>
                <a:ea typeface="+mj-ea"/>
                <a:cs typeface="+mj-cs"/>
              </a:rPr>
              <a:t>the “OPMA</a:t>
            </a:r>
            <a:r>
              <a:rPr lang="en-US" sz="2400" dirty="0" smtClean="0">
                <a:solidFill>
                  <a:srgbClr val="000000"/>
                </a:solidFill>
                <a:ea typeface="+mj-ea"/>
                <a:cs typeface="+mj-cs"/>
              </a:rPr>
              <a:t>”)</a:t>
            </a:r>
          </a:p>
          <a:p>
            <a:pPr marL="0" lvl="0" indent="0" algn="just">
              <a:buNone/>
            </a:pPr>
            <a:r>
              <a:rPr lang="en-US" sz="2400" dirty="0" smtClean="0">
                <a:solidFill>
                  <a:srgbClr val="000000"/>
                </a:solidFill>
              </a:rPr>
              <a:t>What </a:t>
            </a:r>
            <a:r>
              <a:rPr lang="en-US" sz="2400" dirty="0">
                <a:solidFill>
                  <a:srgbClr val="000000"/>
                </a:solidFill>
              </a:rPr>
              <a:t>is the purpose of the OPMA?</a:t>
            </a:r>
          </a:p>
          <a:p>
            <a:pPr lvl="0" algn="just">
              <a:buFont typeface="Arial" panose="020B0604020202020204" pitchFamily="34" charset="0"/>
              <a:buChar char="•"/>
            </a:pPr>
            <a:r>
              <a:rPr lang="en-US" sz="2400" dirty="0">
                <a:solidFill>
                  <a:srgbClr val="000000"/>
                </a:solidFill>
              </a:rPr>
              <a:t>Public present at all public meetings</a:t>
            </a:r>
          </a:p>
          <a:p>
            <a:pPr lvl="0" algn="just">
              <a:buFont typeface="Arial" panose="020B0604020202020204" pitchFamily="34" charset="0"/>
              <a:buChar char="•"/>
            </a:pPr>
            <a:r>
              <a:rPr lang="en-US" sz="2400" dirty="0">
                <a:solidFill>
                  <a:srgbClr val="000000"/>
                </a:solidFill>
              </a:rPr>
              <a:t>Avoid secrecy in public affairs that undermine the faith of the public’s trust in government</a:t>
            </a:r>
          </a:p>
          <a:p>
            <a:pPr lvl="0" algn="just">
              <a:buFont typeface="Arial" panose="020B0604020202020204" pitchFamily="34" charset="0"/>
              <a:buChar char="•"/>
            </a:pPr>
            <a:r>
              <a:rPr lang="en-US" sz="2400" dirty="0">
                <a:solidFill>
                  <a:srgbClr val="000000"/>
                </a:solidFill>
              </a:rPr>
              <a:t>Ensure that all citizens have adequate or advance notice of public meetings to foster participation </a:t>
            </a:r>
            <a:endParaRPr lang="en-US" sz="2400" dirty="0" smtClean="0">
              <a:solidFill>
                <a:srgbClr val="000000"/>
              </a:solidFill>
            </a:endParaRPr>
          </a:p>
          <a:p>
            <a:pPr lvl="1" algn="just">
              <a:buFont typeface="Arial" panose="020B0604020202020204" pitchFamily="34" charset="0"/>
              <a:buChar char="•"/>
            </a:pPr>
            <a:r>
              <a:rPr lang="en-US" sz="2000" dirty="0" smtClean="0">
                <a:solidFill>
                  <a:srgbClr val="000000"/>
                </a:solidFill>
              </a:rPr>
              <a:t>Public Comment</a:t>
            </a:r>
          </a:p>
          <a:p>
            <a:pPr lvl="1" algn="just">
              <a:buFont typeface="Arial" panose="020B0604020202020204" pitchFamily="34" charset="0"/>
              <a:buChar char="•"/>
            </a:pPr>
            <a:r>
              <a:rPr lang="en-US" sz="2000" dirty="0" smtClean="0">
                <a:solidFill>
                  <a:srgbClr val="000000"/>
                </a:solidFill>
              </a:rPr>
              <a:t>Public Decisions?</a:t>
            </a:r>
            <a:endParaRPr lang="en-US" sz="2000" dirty="0">
              <a:solidFill>
                <a:srgbClr val="000000"/>
              </a:solidFill>
            </a:endParaRPr>
          </a:p>
          <a:p>
            <a:pPr marL="0" indent="0">
              <a:buNone/>
            </a:pPr>
            <a:endParaRPr lang="en-US" dirty="0"/>
          </a:p>
        </p:txBody>
      </p:sp>
      <p:pic>
        <p:nvPicPr>
          <p:cNvPr id="2050" name="Picture 2" descr="C:\Users\aelco\AppData\Local\Microsoft\Windows\Temporary Internet Files\Content.Outlook\CB6FADJL\IMG_578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419600"/>
            <a:ext cx="2438400" cy="2116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099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143000"/>
          </a:xfrm>
        </p:spPr>
        <p:txBody>
          <a:bodyPr/>
          <a:lstStyle/>
          <a:p>
            <a:r>
              <a:rPr lang="en-US" sz="3200" dirty="0" smtClean="0"/>
              <a:t>Exception to OPMA “Physically Present” Public Meeting</a:t>
            </a:r>
            <a:endParaRPr lang="en-US" sz="3200" dirty="0"/>
          </a:p>
        </p:txBody>
      </p:sp>
      <p:sp>
        <p:nvSpPr>
          <p:cNvPr id="3" name="Content Placeholder 2"/>
          <p:cNvSpPr>
            <a:spLocks noGrp="1"/>
          </p:cNvSpPr>
          <p:nvPr>
            <p:ph idx="1"/>
          </p:nvPr>
        </p:nvSpPr>
        <p:spPr>
          <a:xfrm>
            <a:off x="685800" y="1371600"/>
            <a:ext cx="8153400" cy="4419600"/>
          </a:xfrm>
        </p:spPr>
        <p:txBody>
          <a:bodyPr/>
          <a:lstStyle/>
          <a:p>
            <a:pPr algn="just"/>
            <a:endParaRPr lang="en-US" sz="2000" dirty="0" smtClean="0">
              <a:solidFill>
                <a:srgbClr val="000000"/>
              </a:solidFill>
            </a:endParaRPr>
          </a:p>
          <a:p>
            <a:pPr algn="just"/>
            <a:r>
              <a:rPr lang="en-US" sz="2000" dirty="0" smtClean="0">
                <a:solidFill>
                  <a:srgbClr val="000000"/>
                </a:solidFill>
              </a:rPr>
              <a:t>NJSA 10:4-9.3</a:t>
            </a:r>
            <a:endParaRPr lang="en-US" sz="2000" dirty="0">
              <a:solidFill>
                <a:srgbClr val="000000"/>
              </a:solidFill>
            </a:endParaRPr>
          </a:p>
          <a:p>
            <a:pPr algn="just"/>
            <a:r>
              <a:rPr lang="en-US" sz="2000" dirty="0" smtClean="0">
                <a:solidFill>
                  <a:srgbClr val="000000"/>
                </a:solidFill>
              </a:rPr>
              <a:t>Notwithstanding </a:t>
            </a:r>
            <a:r>
              <a:rPr lang="en-US" sz="2000" dirty="0">
                <a:solidFill>
                  <a:srgbClr val="000000"/>
                </a:solidFill>
              </a:rPr>
              <a:t>any other provision of law, rule, or </a:t>
            </a:r>
            <a:r>
              <a:rPr lang="en-US" sz="2000" dirty="0" smtClean="0">
                <a:solidFill>
                  <a:srgbClr val="000000"/>
                </a:solidFill>
              </a:rPr>
              <a:t> </a:t>
            </a:r>
            <a:r>
              <a:rPr lang="en-US" sz="2000" dirty="0">
                <a:solidFill>
                  <a:srgbClr val="000000"/>
                </a:solidFill>
              </a:rPr>
              <a:t>regulation to the contrary, </a:t>
            </a:r>
            <a:r>
              <a:rPr lang="en-US" sz="2400" b="1" u="sng" dirty="0">
                <a:solidFill>
                  <a:srgbClr val="FF0000"/>
                </a:solidFill>
              </a:rPr>
              <a:t>during a period declared pursuant to the </a:t>
            </a:r>
            <a:r>
              <a:rPr lang="en-US" sz="2400" b="1" u="sng" dirty="0" smtClean="0">
                <a:solidFill>
                  <a:srgbClr val="FF0000"/>
                </a:solidFill>
              </a:rPr>
              <a:t> </a:t>
            </a:r>
            <a:r>
              <a:rPr lang="en-US" sz="2400" b="1" u="sng" dirty="0">
                <a:solidFill>
                  <a:srgbClr val="FF0000"/>
                </a:solidFill>
              </a:rPr>
              <a:t>laws of this State as a state of emergency, public health emergency, </a:t>
            </a:r>
            <a:r>
              <a:rPr lang="en-US" sz="2400" b="1" u="sng" dirty="0" smtClean="0">
                <a:solidFill>
                  <a:srgbClr val="FF0000"/>
                </a:solidFill>
              </a:rPr>
              <a:t>or </a:t>
            </a:r>
            <a:r>
              <a:rPr lang="en-US" sz="2400" b="1" u="sng" dirty="0">
                <a:solidFill>
                  <a:srgbClr val="FF0000"/>
                </a:solidFill>
              </a:rPr>
              <a:t>state of local disaster emergency</a:t>
            </a:r>
            <a:r>
              <a:rPr lang="en-US" sz="2000" dirty="0">
                <a:solidFill>
                  <a:srgbClr val="FF0000"/>
                </a:solidFill>
              </a:rPr>
              <a:t>,</a:t>
            </a:r>
            <a:r>
              <a:rPr lang="en-US" sz="2000" dirty="0">
                <a:solidFill>
                  <a:srgbClr val="000000"/>
                </a:solidFill>
              </a:rPr>
              <a:t> a public body shall be </a:t>
            </a:r>
            <a:r>
              <a:rPr lang="en-US" sz="2000" dirty="0" smtClean="0">
                <a:solidFill>
                  <a:srgbClr val="000000"/>
                </a:solidFill>
              </a:rPr>
              <a:t>permitted to </a:t>
            </a:r>
            <a:r>
              <a:rPr lang="en-US" sz="2000" dirty="0" smtClean="0"/>
              <a:t>perform </a:t>
            </a:r>
            <a:r>
              <a:rPr lang="en-US" sz="2000" dirty="0"/>
              <a:t>any of the following by means of </a:t>
            </a:r>
            <a:r>
              <a:rPr lang="en-US" sz="2000" dirty="0" smtClean="0"/>
              <a:t>communication </a:t>
            </a:r>
            <a:r>
              <a:rPr lang="en-US" sz="2000" dirty="0"/>
              <a:t>or other electronic equipment: </a:t>
            </a:r>
            <a:r>
              <a:rPr lang="en-US" sz="2000" dirty="0" smtClean="0"/>
              <a:t> </a:t>
            </a:r>
            <a:endParaRPr lang="en-US" sz="2000" dirty="0"/>
          </a:p>
          <a:p>
            <a:pPr marL="0" indent="0">
              <a:buNone/>
            </a:pPr>
            <a:r>
              <a:rPr lang="en-US" sz="2000" dirty="0" smtClean="0"/>
              <a:t>	(</a:t>
            </a:r>
            <a:r>
              <a:rPr lang="en-US" sz="2000" dirty="0"/>
              <a:t>1) conduct a meeting and any public business to be </a:t>
            </a:r>
            <a:r>
              <a:rPr lang="en-US" sz="2000" dirty="0" smtClean="0"/>
              <a:t>	conducted thereat</a:t>
            </a:r>
            <a:r>
              <a:rPr lang="en-US" sz="2000" dirty="0"/>
              <a:t>, </a:t>
            </a:r>
            <a:r>
              <a:rPr lang="en-US" sz="2000" dirty="0" smtClean="0"/>
              <a:t> </a:t>
            </a:r>
            <a:endParaRPr lang="en-US" sz="2000" dirty="0"/>
          </a:p>
          <a:p>
            <a:pPr marL="0" indent="0">
              <a:buNone/>
            </a:pPr>
            <a:r>
              <a:rPr lang="en-US" sz="2000" dirty="0" smtClean="0"/>
              <a:t>	(</a:t>
            </a:r>
            <a:r>
              <a:rPr lang="en-US" sz="2000" dirty="0"/>
              <a:t>2) cause a meeting to be open to the public, </a:t>
            </a:r>
            <a:r>
              <a:rPr lang="en-US" sz="2000" dirty="0" smtClean="0"/>
              <a:t> </a:t>
            </a:r>
            <a:endParaRPr lang="en-US" sz="2000" dirty="0"/>
          </a:p>
          <a:p>
            <a:pPr marL="0" indent="0">
              <a:buNone/>
            </a:pPr>
            <a:r>
              <a:rPr lang="en-US" sz="2000" dirty="0" smtClean="0"/>
              <a:t>	(</a:t>
            </a:r>
            <a:r>
              <a:rPr lang="en-US" sz="2000" dirty="0"/>
              <a:t>3) vote, </a:t>
            </a:r>
            <a:r>
              <a:rPr lang="en-US" sz="2000" b="1" u="sng" dirty="0">
                <a:solidFill>
                  <a:srgbClr val="FF0000"/>
                </a:solidFill>
              </a:rPr>
              <a:t>or</a:t>
            </a:r>
            <a:r>
              <a:rPr lang="en-US" sz="2000" dirty="0"/>
              <a:t> </a:t>
            </a:r>
            <a:r>
              <a:rPr lang="en-US" sz="2000" dirty="0" smtClean="0"/>
              <a:t> </a:t>
            </a:r>
            <a:endParaRPr lang="en-US" sz="2000" dirty="0"/>
          </a:p>
          <a:p>
            <a:pPr marL="0" indent="0">
              <a:buNone/>
            </a:pPr>
            <a:r>
              <a:rPr lang="en-US" sz="2000" dirty="0" smtClean="0"/>
              <a:t>	(</a:t>
            </a:r>
            <a:r>
              <a:rPr lang="en-US" sz="2000" dirty="0"/>
              <a:t>4) receive public comment. </a:t>
            </a:r>
            <a:r>
              <a:rPr lang="en-US" sz="2000" dirty="0" smtClean="0"/>
              <a:t> </a:t>
            </a:r>
            <a:endParaRPr lang="en-US" sz="2000" dirty="0"/>
          </a:p>
        </p:txBody>
      </p:sp>
    </p:spTree>
    <p:extLst>
      <p:ext uri="{BB962C8B-B14F-4D97-AF65-F5344CB8AC3E}">
        <p14:creationId xmlns:p14="http://schemas.microsoft.com/office/powerpoint/2010/main" val="3922154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371600"/>
          </a:xfrm>
        </p:spPr>
        <p:txBody>
          <a:bodyPr/>
          <a:lstStyle/>
          <a:p>
            <a:r>
              <a:rPr lang="en-US" sz="3200" dirty="0"/>
              <a:t>Emergency Remote Meeting Protocol for Local Public Bodies </a:t>
            </a:r>
            <a:br>
              <a:rPr lang="en-US" sz="3200" dirty="0"/>
            </a:br>
            <a:endParaRPr lang="en-US" sz="3200" dirty="0"/>
          </a:p>
        </p:txBody>
      </p:sp>
      <p:sp>
        <p:nvSpPr>
          <p:cNvPr id="3" name="Content Placeholder 2"/>
          <p:cNvSpPr>
            <a:spLocks noGrp="1"/>
          </p:cNvSpPr>
          <p:nvPr>
            <p:ph idx="1"/>
          </p:nvPr>
        </p:nvSpPr>
        <p:spPr>
          <a:xfrm>
            <a:off x="685800" y="1219200"/>
            <a:ext cx="7696200" cy="4267200"/>
          </a:xfrm>
        </p:spPr>
        <p:txBody>
          <a:bodyPr/>
          <a:lstStyle/>
          <a:p>
            <a:r>
              <a:rPr lang="en-US" sz="2000" dirty="0" smtClean="0"/>
              <a:t>NJAC 5:39-1  to NJAC 5:39-7</a:t>
            </a:r>
          </a:p>
          <a:p>
            <a:r>
              <a:rPr lang="en-US" sz="2800" dirty="0"/>
              <a:t>Allow Public to See and Hear</a:t>
            </a:r>
          </a:p>
          <a:p>
            <a:pPr lvl="1"/>
            <a:r>
              <a:rPr lang="en-US" dirty="0"/>
              <a:t>Provide Instructions on Public Notice</a:t>
            </a:r>
          </a:p>
          <a:p>
            <a:r>
              <a:rPr lang="en-US" sz="2800" dirty="0"/>
              <a:t>Allow Public Comment</a:t>
            </a:r>
          </a:p>
          <a:p>
            <a:pPr lvl="1"/>
            <a:r>
              <a:rPr lang="en-US" dirty="0"/>
              <a:t>Provide Instructions at the beginning of the meeting depending on platform choice</a:t>
            </a:r>
          </a:p>
          <a:p>
            <a:r>
              <a:rPr lang="en-US" sz="2800" dirty="0"/>
              <a:t>Same Access</a:t>
            </a:r>
          </a:p>
          <a:p>
            <a:r>
              <a:rPr lang="en-US" sz="2800" dirty="0"/>
              <a:t>Take Board Minutes</a:t>
            </a:r>
          </a:p>
          <a:p>
            <a:pPr lvl="1"/>
            <a:r>
              <a:rPr lang="en-US" dirty="0"/>
              <a:t>Include required information</a:t>
            </a:r>
          </a:p>
          <a:p>
            <a:pPr marL="457200" lvl="1" indent="0">
              <a:buNone/>
            </a:pPr>
            <a:endParaRPr lang="en-US" dirty="0" smtClean="0"/>
          </a:p>
        </p:txBody>
      </p:sp>
    </p:spTree>
    <p:extLst>
      <p:ext uri="{BB962C8B-B14F-4D97-AF65-F5344CB8AC3E}">
        <p14:creationId xmlns:p14="http://schemas.microsoft.com/office/powerpoint/2010/main" val="2278524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838200"/>
          </a:xfrm>
        </p:spPr>
        <p:txBody>
          <a:bodyPr/>
          <a:lstStyle/>
          <a:p>
            <a:r>
              <a:rPr lang="en-US" dirty="0" smtClean="0"/>
              <a:t>Closed Session </a:t>
            </a:r>
            <a:endParaRPr lang="en-US" dirty="0"/>
          </a:p>
        </p:txBody>
      </p:sp>
      <p:sp>
        <p:nvSpPr>
          <p:cNvPr id="3" name="Content Placeholder 2"/>
          <p:cNvSpPr>
            <a:spLocks noGrp="1"/>
          </p:cNvSpPr>
          <p:nvPr>
            <p:ph idx="1"/>
          </p:nvPr>
        </p:nvSpPr>
        <p:spPr>
          <a:xfrm>
            <a:off x="609600" y="1143000"/>
            <a:ext cx="7696200" cy="4648200"/>
          </a:xfrm>
        </p:spPr>
        <p:txBody>
          <a:bodyPr/>
          <a:lstStyle/>
          <a:p>
            <a:r>
              <a:rPr lang="en-US" dirty="0" smtClean="0"/>
              <a:t>Try to Avoid Unless Absolutely Necessary</a:t>
            </a:r>
          </a:p>
          <a:p>
            <a:r>
              <a:rPr lang="en-US" dirty="0" smtClean="0"/>
              <a:t>If you Need to have Closed Session:</a:t>
            </a:r>
          </a:p>
          <a:p>
            <a:pPr lvl="1"/>
            <a:r>
              <a:rPr lang="en-US" dirty="0" smtClean="0"/>
              <a:t>Use Technology to Separate Meeting and preserve confidentiality</a:t>
            </a:r>
          </a:p>
          <a:p>
            <a:pPr lvl="2"/>
            <a:r>
              <a:rPr lang="en-US" dirty="0" smtClean="0"/>
              <a:t>Separate website log-ins</a:t>
            </a:r>
          </a:p>
          <a:p>
            <a:pPr lvl="2"/>
            <a:r>
              <a:rPr lang="en-US" dirty="0" smtClean="0"/>
              <a:t>Separate phone numbers</a:t>
            </a:r>
          </a:p>
          <a:p>
            <a:pPr lvl="1"/>
            <a:r>
              <a:rPr lang="en-US" dirty="0" smtClean="0"/>
              <a:t>Essential discussions only</a:t>
            </a:r>
          </a:p>
          <a:p>
            <a:endParaRPr lang="en-US" dirty="0"/>
          </a:p>
        </p:txBody>
      </p:sp>
    </p:spTree>
    <p:extLst>
      <p:ext uri="{BB962C8B-B14F-4D97-AF65-F5344CB8AC3E}">
        <p14:creationId xmlns:p14="http://schemas.microsoft.com/office/powerpoint/2010/main" val="804769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990600"/>
          </a:xfrm>
        </p:spPr>
        <p:txBody>
          <a:bodyPr/>
          <a:lstStyle/>
          <a:p>
            <a:r>
              <a:rPr lang="en-US" dirty="0" smtClean="0"/>
              <a:t>Legal Notice Addition </a:t>
            </a:r>
            <a:endParaRPr lang="en-US" dirty="0"/>
          </a:p>
        </p:txBody>
      </p:sp>
      <p:sp>
        <p:nvSpPr>
          <p:cNvPr id="3" name="Content Placeholder 2"/>
          <p:cNvSpPr>
            <a:spLocks noGrp="1"/>
          </p:cNvSpPr>
          <p:nvPr>
            <p:ph idx="1"/>
          </p:nvPr>
        </p:nvSpPr>
        <p:spPr>
          <a:xfrm>
            <a:off x="685800" y="1295400"/>
            <a:ext cx="7696200" cy="4191000"/>
          </a:xfrm>
        </p:spPr>
        <p:txBody>
          <a:bodyPr/>
          <a:lstStyle/>
          <a:p>
            <a:pPr algn="just"/>
            <a:r>
              <a:rPr lang="en-US" sz="2400" dirty="0" smtClean="0"/>
              <a:t>Electronic Adequate Notice!</a:t>
            </a:r>
          </a:p>
          <a:p>
            <a:pPr marL="0" indent="0" algn="just">
              <a:buNone/>
            </a:pPr>
            <a:endParaRPr lang="en-US" sz="2400" dirty="0" smtClean="0"/>
          </a:p>
          <a:p>
            <a:pPr algn="just"/>
            <a:r>
              <a:rPr lang="en-US" sz="2400" dirty="0" smtClean="0"/>
              <a:t>Notwithstanding </a:t>
            </a:r>
            <a:r>
              <a:rPr lang="en-US" sz="2400" dirty="0"/>
              <a:t>any other provision of law, rule, or </a:t>
            </a:r>
            <a:r>
              <a:rPr lang="en-US" sz="2400" dirty="0" smtClean="0"/>
              <a:t>regulation </a:t>
            </a:r>
            <a:r>
              <a:rPr lang="en-US" sz="2400" dirty="0"/>
              <a:t>to the contrary, during such periods of emergency, </a:t>
            </a:r>
            <a:r>
              <a:rPr lang="en-US" sz="2400" b="1" u="sng" dirty="0">
                <a:solidFill>
                  <a:srgbClr val="FF0000"/>
                </a:solidFill>
              </a:rPr>
              <a:t>a </a:t>
            </a:r>
            <a:r>
              <a:rPr lang="en-US" sz="2400" b="1" u="sng" dirty="0" smtClean="0">
                <a:solidFill>
                  <a:srgbClr val="FF0000"/>
                </a:solidFill>
              </a:rPr>
              <a:t>public </a:t>
            </a:r>
            <a:r>
              <a:rPr lang="en-US" sz="2400" b="1" u="sng" dirty="0">
                <a:solidFill>
                  <a:srgbClr val="FF0000"/>
                </a:solidFill>
              </a:rPr>
              <a:t>body may elect to provide electronic notice</a:t>
            </a:r>
            <a:r>
              <a:rPr lang="en-US" sz="2400" dirty="0"/>
              <a:t> pursuant to </a:t>
            </a:r>
            <a:r>
              <a:rPr lang="en-US" sz="2400" dirty="0" smtClean="0"/>
              <a:t>section </a:t>
            </a:r>
            <a:r>
              <a:rPr lang="en-US" sz="2400" dirty="0"/>
              <a:t>1 of P.L.2002, c.91 (C.10:4-9.1) </a:t>
            </a:r>
            <a:r>
              <a:rPr lang="en-US" sz="2400" b="1" u="sng" dirty="0">
                <a:solidFill>
                  <a:srgbClr val="FF0000"/>
                </a:solidFill>
              </a:rPr>
              <a:t>in lieu of the adequate </a:t>
            </a:r>
            <a:r>
              <a:rPr lang="en-US" sz="2400" b="1" u="sng" dirty="0" smtClean="0">
                <a:solidFill>
                  <a:srgbClr val="FF0000"/>
                </a:solidFill>
              </a:rPr>
              <a:t>notice </a:t>
            </a:r>
            <a:r>
              <a:rPr lang="en-US" sz="2400" dirty="0"/>
              <a:t>required under P.L.1975, c.231 (C.10:4-6 et seq.), and shall </a:t>
            </a:r>
            <a:r>
              <a:rPr lang="en-US" sz="2400" dirty="0" smtClean="0"/>
              <a:t>not </a:t>
            </a:r>
            <a:r>
              <a:rPr lang="en-US" sz="2400" dirty="0"/>
              <a:t>be deemed to have violated any provision of law thereunder in </a:t>
            </a:r>
            <a:r>
              <a:rPr lang="en-US" sz="2400" dirty="0" smtClean="0"/>
              <a:t>providing </a:t>
            </a:r>
            <a:r>
              <a:rPr lang="en-US" sz="2400" dirty="0"/>
              <a:t>such electronic notice. </a:t>
            </a:r>
            <a:endParaRPr lang="en-US" sz="2400" dirty="0" smtClean="0"/>
          </a:p>
          <a:p>
            <a:pPr algn="just"/>
            <a:endParaRPr lang="en-US" sz="1800" dirty="0"/>
          </a:p>
        </p:txBody>
      </p:sp>
    </p:spTree>
    <p:extLst>
      <p:ext uri="{BB962C8B-B14F-4D97-AF65-F5344CB8AC3E}">
        <p14:creationId xmlns:p14="http://schemas.microsoft.com/office/powerpoint/2010/main" val="2301430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52400" y="304800"/>
            <a:ext cx="7772400" cy="838200"/>
          </a:xfrm>
        </p:spPr>
        <p:txBody>
          <a:bodyPr anchor="ctr"/>
          <a:lstStyle/>
          <a:p>
            <a:r>
              <a:rPr lang="en-US" sz="3300" dirty="0" smtClean="0"/>
              <a:t>Electronic Notice Defined:</a:t>
            </a:r>
            <a:endParaRPr lang="en-US" sz="3300" dirty="0"/>
          </a:p>
        </p:txBody>
      </p:sp>
      <p:sp>
        <p:nvSpPr>
          <p:cNvPr id="3" name="Content Placeholder 2"/>
          <p:cNvSpPr>
            <a:spLocks noGrp="1"/>
          </p:cNvSpPr>
          <p:nvPr>
            <p:ph idx="1"/>
            <p:custDataLst>
              <p:tags r:id="rId2"/>
            </p:custDataLst>
          </p:nvPr>
        </p:nvSpPr>
        <p:spPr>
          <a:xfrm>
            <a:off x="685800" y="1295400"/>
            <a:ext cx="7696200" cy="4343400"/>
          </a:xfrm>
        </p:spPr>
        <p:txBody>
          <a:bodyPr anchor="ctr"/>
          <a:lstStyle/>
          <a:p>
            <a:pPr>
              <a:buFont typeface="Arial" panose="020B0604020202020204" pitchFamily="34" charset="0"/>
              <a:buChar char="•"/>
            </a:pPr>
            <a:r>
              <a:rPr lang="en-US" sz="2300" u="sng" dirty="0" smtClean="0"/>
              <a:t>N.J.S.A.</a:t>
            </a:r>
            <a:r>
              <a:rPr lang="en-US" sz="2300" dirty="0" smtClean="0"/>
              <a:t> 10:4-9.1 defines “</a:t>
            </a:r>
            <a:r>
              <a:rPr lang="en-US" sz="2300" dirty="0"/>
              <a:t>electronic notice” as advance notice available to the public via electronic transmission of at least 48 hours, giving the time, date, location and, to the extent known, the agenda of any regular, special or rescheduled meeting, which notice shall accurately state whether formal action may or may not be taken at such </a:t>
            </a:r>
            <a:r>
              <a:rPr lang="en-US" sz="2300" dirty="0" smtClean="0"/>
              <a:t>meeting.</a:t>
            </a:r>
            <a:endParaRPr lang="en-US" sz="2300" u="sng" dirty="0" smtClean="0"/>
          </a:p>
        </p:txBody>
      </p:sp>
    </p:spTree>
    <p:extLst>
      <p:ext uri="{BB962C8B-B14F-4D97-AF65-F5344CB8AC3E}">
        <p14:creationId xmlns:p14="http://schemas.microsoft.com/office/powerpoint/2010/main" val="2838147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219200"/>
          </a:xfrm>
        </p:spPr>
        <p:txBody>
          <a:bodyPr/>
          <a:lstStyle/>
          <a:p>
            <a:r>
              <a:rPr lang="en-US" sz="3600" dirty="0" smtClean="0"/>
              <a:t>Electronic Notice Limitations</a:t>
            </a:r>
            <a:endParaRPr lang="en-US" sz="3600" dirty="0"/>
          </a:p>
        </p:txBody>
      </p:sp>
      <p:sp>
        <p:nvSpPr>
          <p:cNvPr id="3" name="Content Placeholder 2"/>
          <p:cNvSpPr>
            <a:spLocks noGrp="1"/>
          </p:cNvSpPr>
          <p:nvPr>
            <p:ph idx="1"/>
          </p:nvPr>
        </p:nvSpPr>
        <p:spPr/>
        <p:txBody>
          <a:bodyPr/>
          <a:lstStyle/>
          <a:p>
            <a:r>
              <a:rPr lang="en-US" sz="2400" dirty="0">
                <a:solidFill>
                  <a:srgbClr val="000000"/>
                </a:solidFill>
              </a:rPr>
              <a:t>To the extent practicable, a public body providing </a:t>
            </a:r>
            <a:r>
              <a:rPr lang="en-US" b="1" u="sng" dirty="0">
                <a:solidFill>
                  <a:srgbClr val="0033CC"/>
                </a:solidFill>
              </a:rPr>
              <a:t>only</a:t>
            </a:r>
            <a:r>
              <a:rPr lang="en-US" sz="2400" dirty="0">
                <a:solidFill>
                  <a:srgbClr val="000000"/>
                </a:solidFill>
              </a:rPr>
              <a:t> electronic notice of a meeting pursuant to this  subsection shall </a:t>
            </a:r>
            <a:r>
              <a:rPr lang="en-US" sz="2400" b="1" u="sng" dirty="0">
                <a:solidFill>
                  <a:srgbClr val="FF0000"/>
                </a:solidFill>
              </a:rPr>
              <a:t>limit public business discussed or effectuated  thereat to matters necessary for the continuing operation of  government and which relate to the applicable emergency  </a:t>
            </a:r>
            <a:r>
              <a:rPr lang="en-US" sz="2400" b="1" u="sng" dirty="0" smtClean="0">
                <a:solidFill>
                  <a:srgbClr val="FF0000"/>
                </a:solidFill>
              </a:rPr>
              <a:t>declaration</a:t>
            </a:r>
          </a:p>
          <a:p>
            <a:endParaRPr lang="en-US" sz="2400" b="1" u="sng" dirty="0">
              <a:solidFill>
                <a:srgbClr val="FF0000"/>
              </a:solidFill>
            </a:endParaRPr>
          </a:p>
          <a:p>
            <a:r>
              <a:rPr lang="en-US" sz="2400" b="1" u="sng" dirty="0" smtClean="0">
                <a:solidFill>
                  <a:srgbClr val="FF0000"/>
                </a:solidFill>
              </a:rPr>
              <a:t>LIMIT TO ONLY ESSENTIAL BUSINESS</a:t>
            </a:r>
            <a:endParaRPr lang="en-US" sz="2400" b="1" u="sng" dirty="0">
              <a:solidFill>
                <a:srgbClr val="FF0000"/>
              </a:solidFill>
            </a:endParaRPr>
          </a:p>
        </p:txBody>
      </p:sp>
    </p:spTree>
    <p:extLst>
      <p:ext uri="{BB962C8B-B14F-4D97-AF65-F5344CB8AC3E}">
        <p14:creationId xmlns:p14="http://schemas.microsoft.com/office/powerpoint/2010/main" val="1500055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Do’s, Don’ts and </a:t>
            </a:r>
            <a:r>
              <a:rPr lang="en-US" dirty="0" err="1" smtClean="0"/>
              <a:t>D’ohs</a:t>
            </a:r>
            <a:r>
              <a:rPr lang="en-US" dirty="0" smtClean="0"/>
              <a:t/>
            </a:r>
            <a:br>
              <a:rPr lang="en-US" dirty="0" smtClean="0"/>
            </a:br>
            <a:r>
              <a:rPr lang="en-US" dirty="0" smtClean="0"/>
              <a:t>Public Comment - Policy</a:t>
            </a:r>
            <a:endParaRPr lang="en-US" dirty="0"/>
          </a:p>
        </p:txBody>
      </p:sp>
    </p:spTree>
    <p:extLst>
      <p:ext uri="{BB962C8B-B14F-4D97-AF65-F5344CB8AC3E}">
        <p14:creationId xmlns:p14="http://schemas.microsoft.com/office/powerpoint/2010/main" val="1982953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a Policy!!</a:t>
            </a:r>
            <a:endParaRPr lang="en-US" dirty="0"/>
          </a:p>
        </p:txBody>
      </p:sp>
      <p:sp>
        <p:nvSpPr>
          <p:cNvPr id="3" name="Content Placeholder 2"/>
          <p:cNvSpPr>
            <a:spLocks noGrp="1"/>
          </p:cNvSpPr>
          <p:nvPr>
            <p:ph idx="1"/>
          </p:nvPr>
        </p:nvSpPr>
        <p:spPr/>
        <p:txBody>
          <a:bodyPr/>
          <a:lstStyle/>
          <a:p>
            <a:r>
              <a:rPr lang="en-US" dirty="0" smtClean="0"/>
              <a:t>Policy provides a set of rules for the Board and the Public to Follow</a:t>
            </a:r>
          </a:p>
          <a:p>
            <a:r>
              <a:rPr lang="en-US" dirty="0" smtClean="0"/>
              <a:t>Allows the Board to deviate when necessary</a:t>
            </a:r>
          </a:p>
          <a:p>
            <a:r>
              <a:rPr lang="en-US" dirty="0" smtClean="0"/>
              <a:t>Preserves Order</a:t>
            </a:r>
            <a:endParaRPr lang="en-US" dirty="0"/>
          </a:p>
        </p:txBody>
      </p:sp>
    </p:spTree>
    <p:extLst>
      <p:ext uri="{BB962C8B-B14F-4D97-AF65-F5344CB8AC3E}">
        <p14:creationId xmlns:p14="http://schemas.microsoft.com/office/powerpoint/2010/main" val="1222358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6870700" cy="1600200"/>
          </a:xfrm>
        </p:spPr>
        <p:txBody>
          <a:bodyPr/>
          <a:lstStyle/>
          <a:p>
            <a:r>
              <a:rPr lang="en-US" sz="2400" dirty="0" smtClean="0"/>
              <a:t>Sample Policy Regarding Public Comment</a:t>
            </a:r>
            <a:endParaRPr lang="en-US" sz="2400" dirty="0"/>
          </a:p>
        </p:txBody>
      </p:sp>
      <p:sp>
        <p:nvSpPr>
          <p:cNvPr id="3" name="Content Placeholder 2"/>
          <p:cNvSpPr>
            <a:spLocks noGrp="1"/>
          </p:cNvSpPr>
          <p:nvPr>
            <p:ph idx="1"/>
          </p:nvPr>
        </p:nvSpPr>
        <p:spPr>
          <a:xfrm>
            <a:off x="533400" y="838200"/>
            <a:ext cx="7696200" cy="3657600"/>
          </a:xfrm>
        </p:spPr>
        <p:txBody>
          <a:bodyPr/>
          <a:lstStyle/>
          <a:p>
            <a:pPr algn="just"/>
            <a:r>
              <a:rPr lang="en-US" sz="2400" dirty="0"/>
              <a:t>The Board of Education recognizes the value of public comment on educational issues and the importance of allowing members of the public to express themselves on school matters of community interest</a:t>
            </a:r>
            <a:r>
              <a:rPr lang="en-US" sz="2400" dirty="0" smtClean="0"/>
              <a:t>.</a:t>
            </a:r>
            <a:endParaRPr lang="en-US" sz="2400" dirty="0"/>
          </a:p>
          <a:p>
            <a:pPr algn="just"/>
            <a:r>
              <a:rPr lang="en-US" sz="2400" dirty="0"/>
              <a:t>In order to permit the fair and orderly expression of such comment, the Board shall set aside a portion of every Board meeting, the length of the portion to be determined by the Board, for public comment on any school or school district issue that a member of the public feels may be of concern to the residents of the school district</a:t>
            </a:r>
            <a:r>
              <a:rPr lang="en-US" sz="2400" dirty="0" smtClean="0"/>
              <a:t>.</a:t>
            </a:r>
            <a:endParaRPr lang="en-US" sz="2400" dirty="0"/>
          </a:p>
          <a:p>
            <a:endParaRPr lang="en-US" sz="2400" dirty="0"/>
          </a:p>
        </p:txBody>
      </p:sp>
    </p:spTree>
    <p:extLst>
      <p:ext uri="{BB962C8B-B14F-4D97-AF65-F5344CB8AC3E}">
        <p14:creationId xmlns:p14="http://schemas.microsoft.com/office/powerpoint/2010/main" val="193797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6870700" cy="1600200"/>
          </a:xfrm>
        </p:spPr>
        <p:txBody>
          <a:bodyPr/>
          <a:lstStyle/>
          <a:p>
            <a:r>
              <a:rPr lang="en-US" sz="2400" dirty="0"/>
              <a:t>Sample Policy Regarding Public Comment</a:t>
            </a:r>
          </a:p>
        </p:txBody>
      </p:sp>
      <p:sp>
        <p:nvSpPr>
          <p:cNvPr id="3" name="Content Placeholder 2"/>
          <p:cNvSpPr>
            <a:spLocks noGrp="1"/>
          </p:cNvSpPr>
          <p:nvPr>
            <p:ph idx="1"/>
          </p:nvPr>
        </p:nvSpPr>
        <p:spPr>
          <a:xfrm>
            <a:off x="838200" y="762000"/>
            <a:ext cx="7696200" cy="3657600"/>
          </a:xfrm>
        </p:spPr>
        <p:txBody>
          <a:bodyPr/>
          <a:lstStyle/>
          <a:p>
            <a:pPr marL="0" indent="0" algn="just">
              <a:buNone/>
            </a:pPr>
            <a:r>
              <a:rPr lang="en-US" sz="2400" dirty="0"/>
              <a:t>Public participation shall be governed by the following </a:t>
            </a:r>
            <a:r>
              <a:rPr lang="en-US" sz="2400" dirty="0" smtClean="0"/>
              <a:t>rules:</a:t>
            </a:r>
          </a:p>
          <a:p>
            <a:pPr marL="0" indent="0" algn="just">
              <a:buNone/>
            </a:pPr>
            <a:endParaRPr lang="en-US" sz="2400" dirty="0" smtClean="0"/>
          </a:p>
          <a:p>
            <a:pPr marL="0" indent="0" algn="just">
              <a:spcBef>
                <a:spcPts val="0"/>
              </a:spcBef>
              <a:buNone/>
            </a:pPr>
            <a:r>
              <a:rPr lang="en-US" sz="2400" dirty="0" smtClean="0"/>
              <a:t>1. A </a:t>
            </a:r>
            <a:r>
              <a:rPr lang="en-US" sz="2400" dirty="0"/>
              <a:t>participant must be recognized by the </a:t>
            </a:r>
            <a:r>
              <a:rPr lang="en-US" sz="2400" dirty="0" smtClean="0"/>
              <a:t>presiding </a:t>
            </a:r>
            <a:r>
              <a:rPr lang="en-US" sz="2400" dirty="0"/>
              <a:t>officer and must preface comments </a:t>
            </a:r>
            <a:r>
              <a:rPr lang="en-US" sz="2400" dirty="0" smtClean="0"/>
              <a:t>by </a:t>
            </a:r>
            <a:r>
              <a:rPr lang="en-US" sz="2400" dirty="0"/>
              <a:t>an announcement of his/her name, </a:t>
            </a:r>
            <a:r>
              <a:rPr lang="en-US" sz="2400" dirty="0" smtClean="0"/>
              <a:t>municipality </a:t>
            </a:r>
            <a:r>
              <a:rPr lang="en-US" sz="2400" dirty="0"/>
              <a:t>of residence, and group </a:t>
            </a:r>
            <a:r>
              <a:rPr lang="en-US" sz="2400" dirty="0" smtClean="0"/>
              <a:t>affiliation</a:t>
            </a:r>
            <a:r>
              <a:rPr lang="en-US" sz="2400" dirty="0"/>
              <a:t>, if </a:t>
            </a:r>
            <a:r>
              <a:rPr lang="en-US" sz="2400" dirty="0" smtClean="0"/>
              <a:t>applicable; </a:t>
            </a:r>
          </a:p>
          <a:p>
            <a:pPr marL="0" indent="0" algn="just">
              <a:spcBef>
                <a:spcPts val="0"/>
              </a:spcBef>
              <a:buNone/>
            </a:pPr>
            <a:endParaRPr lang="en-US" sz="2400" dirty="0" smtClean="0"/>
          </a:p>
          <a:p>
            <a:pPr marL="0" indent="0" algn="just">
              <a:spcBef>
                <a:spcPts val="0"/>
              </a:spcBef>
              <a:buNone/>
            </a:pPr>
            <a:r>
              <a:rPr lang="en-US" sz="2400" dirty="0" smtClean="0"/>
              <a:t>2. Each </a:t>
            </a:r>
            <a:r>
              <a:rPr lang="en-US" sz="2400" dirty="0"/>
              <a:t>statement made by a participant </a:t>
            </a:r>
            <a:r>
              <a:rPr lang="en-US" sz="2400" dirty="0" smtClean="0"/>
              <a:t>shall be </a:t>
            </a:r>
            <a:r>
              <a:rPr lang="en-US" sz="2400" dirty="0"/>
              <a:t>limited </a:t>
            </a:r>
            <a:r>
              <a:rPr lang="en-US" sz="2400" dirty="0" smtClean="0"/>
              <a:t>to three minutes’ duration. Public participation may be limited to a total of 30 minutes</a:t>
            </a:r>
          </a:p>
          <a:p>
            <a:pPr marL="0" indent="0" algn="just">
              <a:spcBef>
                <a:spcPts val="0"/>
              </a:spcBef>
              <a:buNone/>
            </a:pPr>
            <a:endParaRPr lang="en-US" sz="2400" dirty="0"/>
          </a:p>
          <a:p>
            <a:pPr marL="0" indent="0" algn="just">
              <a:spcBef>
                <a:spcPts val="0"/>
              </a:spcBef>
              <a:buNone/>
            </a:pPr>
            <a:r>
              <a:rPr lang="en-US" sz="2400" dirty="0" smtClean="0"/>
              <a:t>3. </a:t>
            </a:r>
            <a:r>
              <a:rPr lang="en-US" sz="2400" dirty="0"/>
              <a:t>No participant may speak more than once on the same topic until all others who wish to speak on that </a:t>
            </a:r>
            <a:r>
              <a:rPr lang="en-US" sz="2400" dirty="0" smtClean="0"/>
              <a:t>	topic </a:t>
            </a:r>
            <a:r>
              <a:rPr lang="en-US" sz="2400" dirty="0"/>
              <a:t>have been </a:t>
            </a:r>
            <a:r>
              <a:rPr lang="en-US" sz="2400" dirty="0" smtClean="0"/>
              <a:t>heard;</a:t>
            </a:r>
            <a:endParaRPr lang="en-US" sz="2400" dirty="0"/>
          </a:p>
          <a:p>
            <a:pPr marL="0" indent="0">
              <a:buNone/>
            </a:pPr>
            <a:endParaRPr lang="en-US" sz="2400" dirty="0"/>
          </a:p>
          <a:p>
            <a:endParaRPr lang="en-US" dirty="0"/>
          </a:p>
        </p:txBody>
      </p:sp>
    </p:spTree>
    <p:extLst>
      <p:ext uri="{BB962C8B-B14F-4D97-AF65-F5344CB8AC3E}">
        <p14:creationId xmlns:p14="http://schemas.microsoft.com/office/powerpoint/2010/main" val="2132880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Transparency?</a:t>
            </a:r>
            <a:endParaRPr lang="en-US" dirty="0"/>
          </a:p>
        </p:txBody>
      </p:sp>
      <p:sp>
        <p:nvSpPr>
          <p:cNvPr id="3" name="Content Placeholder 2"/>
          <p:cNvSpPr>
            <a:spLocks noGrp="1"/>
          </p:cNvSpPr>
          <p:nvPr>
            <p:ph idx="1"/>
          </p:nvPr>
        </p:nvSpPr>
        <p:spPr/>
        <p:txBody>
          <a:bodyPr/>
          <a:lstStyle/>
          <a:p>
            <a:r>
              <a:rPr lang="en-US" dirty="0" smtClean="0"/>
              <a:t>What is Real Transparency?</a:t>
            </a:r>
          </a:p>
          <a:p>
            <a:r>
              <a:rPr lang="en-US" dirty="0" smtClean="0"/>
              <a:t>Important Decisions?</a:t>
            </a:r>
          </a:p>
          <a:p>
            <a:pPr lvl="1"/>
            <a:r>
              <a:rPr lang="en-US" dirty="0" smtClean="0"/>
              <a:t>Jury Decisions?</a:t>
            </a:r>
          </a:p>
          <a:p>
            <a:pPr lvl="1"/>
            <a:r>
              <a:rPr lang="en-US" dirty="0" smtClean="0"/>
              <a:t>Supreme Court?</a:t>
            </a:r>
            <a:endParaRPr lang="en-US" dirty="0"/>
          </a:p>
        </p:txBody>
      </p:sp>
    </p:spTree>
    <p:extLst>
      <p:ext uri="{BB962C8B-B14F-4D97-AF65-F5344CB8AC3E}">
        <p14:creationId xmlns:p14="http://schemas.microsoft.com/office/powerpoint/2010/main" val="4010432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6870700" cy="1600200"/>
          </a:xfrm>
        </p:spPr>
        <p:txBody>
          <a:bodyPr/>
          <a:lstStyle/>
          <a:p>
            <a:r>
              <a:rPr lang="en-US" sz="2400" dirty="0"/>
              <a:t>Sample Policy Regarding Public Comment</a:t>
            </a:r>
          </a:p>
        </p:txBody>
      </p:sp>
      <p:sp>
        <p:nvSpPr>
          <p:cNvPr id="3" name="Content Placeholder 2"/>
          <p:cNvSpPr>
            <a:spLocks noGrp="1"/>
          </p:cNvSpPr>
          <p:nvPr>
            <p:ph idx="1"/>
          </p:nvPr>
        </p:nvSpPr>
        <p:spPr>
          <a:xfrm>
            <a:off x="685800" y="762000"/>
            <a:ext cx="7696200" cy="3657600"/>
          </a:xfrm>
        </p:spPr>
        <p:txBody>
          <a:bodyPr/>
          <a:lstStyle/>
          <a:p>
            <a:pPr marL="0" indent="0" algn="just">
              <a:spcBef>
                <a:spcPts val="0"/>
              </a:spcBef>
              <a:buNone/>
            </a:pPr>
            <a:r>
              <a:rPr lang="en-US" sz="2400" dirty="0" smtClean="0"/>
              <a:t>4. All </a:t>
            </a:r>
            <a:r>
              <a:rPr lang="en-US" sz="2400" dirty="0"/>
              <a:t>statements, questions, or inquiries shall </a:t>
            </a:r>
            <a:r>
              <a:rPr lang="en-US" sz="2400" dirty="0" smtClean="0"/>
              <a:t>be </a:t>
            </a:r>
            <a:r>
              <a:rPr lang="en-US" sz="2400" dirty="0"/>
              <a:t>directed to the presiding officer and any </a:t>
            </a:r>
            <a:r>
              <a:rPr lang="en-US" sz="2400" dirty="0" smtClean="0"/>
              <a:t>questions </a:t>
            </a:r>
            <a:r>
              <a:rPr lang="en-US" sz="2400" dirty="0"/>
              <a:t>or inquiries directed by a </a:t>
            </a:r>
            <a:r>
              <a:rPr lang="en-US" sz="2400" dirty="0" smtClean="0"/>
              <a:t>participant </a:t>
            </a:r>
            <a:r>
              <a:rPr lang="en-US" sz="2400" dirty="0"/>
              <a:t>to another Board member shall be </a:t>
            </a:r>
            <a:r>
              <a:rPr lang="en-US" sz="2400" dirty="0" smtClean="0"/>
              <a:t>redirected </a:t>
            </a:r>
            <a:r>
              <a:rPr lang="en-US" sz="2400" dirty="0"/>
              <a:t>to the presiding officer who shall </a:t>
            </a:r>
            <a:r>
              <a:rPr lang="en-US" sz="2400" dirty="0" smtClean="0"/>
              <a:t>determine </a:t>
            </a:r>
            <a:r>
              <a:rPr lang="en-US" sz="2400" dirty="0"/>
              <a:t>if such statement, question, or </a:t>
            </a:r>
            <a:r>
              <a:rPr lang="en-US" sz="2400" dirty="0" smtClean="0"/>
              <a:t>	inquiry </a:t>
            </a:r>
            <a:r>
              <a:rPr lang="en-US" sz="2400" dirty="0"/>
              <a:t>shall be addressed by the presiding </a:t>
            </a:r>
            <a:r>
              <a:rPr lang="en-US" sz="2400" dirty="0" smtClean="0"/>
              <a:t>officer </a:t>
            </a:r>
            <a:r>
              <a:rPr lang="en-US" sz="2400" dirty="0"/>
              <a:t>on behalf of the Board or by the </a:t>
            </a:r>
            <a:r>
              <a:rPr lang="en-US" sz="2400" dirty="0" smtClean="0"/>
              <a:t>individual </a:t>
            </a:r>
            <a:r>
              <a:rPr lang="en-US" sz="2400" dirty="0"/>
              <a:t>Board member;</a:t>
            </a:r>
          </a:p>
          <a:p>
            <a:pPr marL="0" indent="0" algn="just">
              <a:buNone/>
            </a:pPr>
            <a:r>
              <a:rPr lang="en-US" sz="2400" dirty="0" smtClean="0"/>
              <a:t>5. The </a:t>
            </a:r>
            <a:r>
              <a:rPr lang="en-US" sz="2400" dirty="0"/>
              <a:t>presiding officer may:</a:t>
            </a:r>
          </a:p>
          <a:p>
            <a:pPr marL="0" indent="0" algn="just">
              <a:buNone/>
            </a:pPr>
            <a:r>
              <a:rPr lang="en-US" sz="2400" dirty="0" smtClean="0"/>
              <a:t>	a. Interrupt</a:t>
            </a:r>
            <a:r>
              <a:rPr lang="en-US" sz="2400" dirty="0"/>
              <a:t>, warn, and/or terminate a </a:t>
            </a:r>
            <a:r>
              <a:rPr lang="en-US" sz="2400" dirty="0" smtClean="0"/>
              <a:t>	participant's </a:t>
            </a:r>
            <a:r>
              <a:rPr lang="en-US" sz="2400" dirty="0"/>
              <a:t>statement, question, or inquiry </a:t>
            </a:r>
            <a:r>
              <a:rPr lang="en-US" sz="2400" dirty="0" smtClean="0"/>
              <a:t>	when </a:t>
            </a:r>
            <a:r>
              <a:rPr lang="en-US" sz="2400" dirty="0"/>
              <a:t>it is too lengthy;</a:t>
            </a:r>
          </a:p>
          <a:p>
            <a:r>
              <a:rPr lang="en-US" sz="2400" dirty="0"/>
              <a:t> </a:t>
            </a:r>
          </a:p>
          <a:p>
            <a:r>
              <a:rPr lang="en-US" sz="2400" dirty="0"/>
              <a:t> </a:t>
            </a:r>
          </a:p>
          <a:p>
            <a:r>
              <a:rPr lang="en-US" sz="2400" dirty="0"/>
              <a:t>c.	</a:t>
            </a:r>
            <a:endParaRPr lang="en-US" dirty="0"/>
          </a:p>
        </p:txBody>
      </p:sp>
    </p:spTree>
    <p:extLst>
      <p:ext uri="{BB962C8B-B14F-4D97-AF65-F5344CB8AC3E}">
        <p14:creationId xmlns:p14="http://schemas.microsoft.com/office/powerpoint/2010/main" val="3640229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6870700" cy="1600200"/>
          </a:xfrm>
        </p:spPr>
        <p:txBody>
          <a:bodyPr/>
          <a:lstStyle/>
          <a:p>
            <a:r>
              <a:rPr lang="en-US" sz="2400" dirty="0"/>
              <a:t>Sample Policy Regarding Public Comment</a:t>
            </a:r>
          </a:p>
        </p:txBody>
      </p:sp>
      <p:sp>
        <p:nvSpPr>
          <p:cNvPr id="3" name="Content Placeholder 2"/>
          <p:cNvSpPr>
            <a:spLocks noGrp="1"/>
          </p:cNvSpPr>
          <p:nvPr>
            <p:ph idx="1"/>
          </p:nvPr>
        </p:nvSpPr>
        <p:spPr>
          <a:xfrm>
            <a:off x="609600" y="685800"/>
            <a:ext cx="7696200" cy="3657600"/>
          </a:xfrm>
        </p:spPr>
        <p:txBody>
          <a:bodyPr/>
          <a:lstStyle/>
          <a:p>
            <a:pPr marL="0" indent="0" algn="just">
              <a:spcBef>
                <a:spcPts val="0"/>
              </a:spcBef>
              <a:buNone/>
            </a:pPr>
            <a:r>
              <a:rPr lang="en-US" sz="2400" dirty="0" smtClean="0"/>
              <a:t>b. Interrupt </a:t>
            </a:r>
            <a:r>
              <a:rPr lang="en-US" sz="2400" dirty="0"/>
              <a:t>and/or warn a participant when the statement, question, or inquiry is abusive, obscene, or may be defamatory</a:t>
            </a:r>
            <a:r>
              <a:rPr lang="en-US" sz="2400" dirty="0" smtClean="0"/>
              <a:t>;</a:t>
            </a:r>
          </a:p>
          <a:p>
            <a:pPr marL="0" indent="0">
              <a:spcBef>
                <a:spcPts val="0"/>
              </a:spcBef>
              <a:buNone/>
            </a:pPr>
            <a:endParaRPr lang="en-US" sz="2400" dirty="0" smtClean="0"/>
          </a:p>
          <a:p>
            <a:pPr marL="0" indent="0" algn="just">
              <a:buNone/>
            </a:pPr>
            <a:r>
              <a:rPr lang="en-US" sz="2400" dirty="0" smtClean="0"/>
              <a:t>c. </a:t>
            </a:r>
            <a:r>
              <a:rPr lang="en-US" sz="2400" dirty="0"/>
              <a:t>Request any person to leave the meeting when that person does not observe reasonable </a:t>
            </a:r>
            <a:r>
              <a:rPr lang="en-US" sz="2400" dirty="0" smtClean="0"/>
              <a:t>decorum and creates a physical disruption;</a:t>
            </a:r>
          </a:p>
          <a:p>
            <a:pPr marL="0" indent="0" algn="just">
              <a:buNone/>
            </a:pPr>
            <a:endParaRPr lang="en-US" sz="2400" dirty="0"/>
          </a:p>
          <a:p>
            <a:pPr marL="0" indent="0" algn="just">
              <a:buNone/>
            </a:pPr>
            <a:r>
              <a:rPr lang="en-US" sz="2400" dirty="0" smtClean="0"/>
              <a:t>d. Request </a:t>
            </a:r>
            <a:r>
              <a:rPr lang="en-US" sz="2400" dirty="0"/>
              <a:t>the assistance of law enforcement officers in the removal of a disorderly person when that person prevents or disrupts a meeting with an act that obstructs or interferes with a meeting;</a:t>
            </a:r>
          </a:p>
          <a:p>
            <a:pPr marL="0" indent="0">
              <a:spcBef>
                <a:spcPts val="0"/>
              </a:spcBef>
              <a:buNone/>
            </a:pPr>
            <a:endParaRPr lang="en-US" sz="2400" dirty="0"/>
          </a:p>
          <a:p>
            <a:pPr marL="0" indent="0">
              <a:buNone/>
            </a:pPr>
            <a:endParaRPr lang="en-US" dirty="0"/>
          </a:p>
        </p:txBody>
      </p:sp>
    </p:spTree>
    <p:extLst>
      <p:ext uri="{BB962C8B-B14F-4D97-AF65-F5344CB8AC3E}">
        <p14:creationId xmlns:p14="http://schemas.microsoft.com/office/powerpoint/2010/main" val="2744122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6870700" cy="1600200"/>
          </a:xfrm>
        </p:spPr>
        <p:txBody>
          <a:bodyPr/>
          <a:lstStyle/>
          <a:p>
            <a:r>
              <a:rPr lang="en-US" sz="2400" dirty="0"/>
              <a:t>Sample Policy Regarding Public Comment</a:t>
            </a:r>
          </a:p>
        </p:txBody>
      </p:sp>
      <p:sp>
        <p:nvSpPr>
          <p:cNvPr id="3" name="Content Placeholder 2"/>
          <p:cNvSpPr>
            <a:spLocks noGrp="1"/>
          </p:cNvSpPr>
          <p:nvPr>
            <p:ph idx="1"/>
          </p:nvPr>
        </p:nvSpPr>
        <p:spPr>
          <a:xfrm>
            <a:off x="762000" y="990600"/>
            <a:ext cx="7696200" cy="3657600"/>
          </a:xfrm>
        </p:spPr>
        <p:txBody>
          <a:bodyPr/>
          <a:lstStyle/>
          <a:p>
            <a:pPr marL="0" indent="0" algn="just">
              <a:buNone/>
            </a:pPr>
            <a:r>
              <a:rPr lang="en-US" sz="2400" dirty="0"/>
              <a:t>e</a:t>
            </a:r>
            <a:r>
              <a:rPr lang="en-US" sz="2400" dirty="0" smtClean="0"/>
              <a:t>. Call </a:t>
            </a:r>
            <a:r>
              <a:rPr lang="en-US" sz="2400" dirty="0"/>
              <a:t>for a recess or an adjournment to another time when the lack of public decorum interferes with the orderly conduct of the meeting; </a:t>
            </a:r>
            <a:r>
              <a:rPr lang="en-US" sz="2400" dirty="0" smtClean="0"/>
              <a:t>and</a:t>
            </a:r>
          </a:p>
          <a:p>
            <a:pPr marL="0" indent="0" algn="just">
              <a:buNone/>
            </a:pPr>
            <a:endParaRPr lang="en-US" sz="2400" dirty="0"/>
          </a:p>
          <a:p>
            <a:pPr marL="0" indent="0" algn="just">
              <a:buNone/>
            </a:pPr>
            <a:r>
              <a:rPr lang="en-US" sz="2400" dirty="0" smtClean="0"/>
              <a:t>f. Waive </a:t>
            </a:r>
            <a:r>
              <a:rPr lang="en-US" sz="2400" dirty="0"/>
              <a:t>these rules when necessary for the protection of privacy or to maintain an orderly operation of the Board meeting.</a:t>
            </a:r>
          </a:p>
          <a:p>
            <a:endParaRPr lang="en-US" dirty="0"/>
          </a:p>
        </p:txBody>
      </p:sp>
    </p:spTree>
    <p:extLst>
      <p:ext uri="{BB962C8B-B14F-4D97-AF65-F5344CB8AC3E}">
        <p14:creationId xmlns:p14="http://schemas.microsoft.com/office/powerpoint/2010/main" val="1698273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0100"/>
            <a:ext cx="6870700" cy="1600200"/>
          </a:xfrm>
        </p:spPr>
        <p:txBody>
          <a:bodyPr/>
          <a:lstStyle/>
          <a:p>
            <a:r>
              <a:rPr lang="en-US" sz="2400" dirty="0" smtClean="0"/>
              <a:t>General Public Comment Period Requirements at Public BOE Meetings</a:t>
            </a:r>
            <a:endParaRPr lang="en-US" sz="2400" dirty="0"/>
          </a:p>
        </p:txBody>
      </p:sp>
      <p:sp>
        <p:nvSpPr>
          <p:cNvPr id="3" name="Content Placeholder 2"/>
          <p:cNvSpPr>
            <a:spLocks noGrp="1"/>
          </p:cNvSpPr>
          <p:nvPr>
            <p:ph idx="1"/>
          </p:nvPr>
        </p:nvSpPr>
        <p:spPr>
          <a:xfrm>
            <a:off x="609600" y="762000"/>
            <a:ext cx="7696200" cy="3657600"/>
          </a:xfrm>
        </p:spPr>
        <p:txBody>
          <a:bodyPr/>
          <a:lstStyle/>
          <a:p>
            <a:pPr algn="just"/>
            <a:r>
              <a:rPr lang="en-US" sz="2400" dirty="0" smtClean="0"/>
              <a:t>If a member of the public does not comply with the requirements in BOE Policy for public comment (i.e. signing-up to speak in advance of the meeting, etc.), absent exceptional circumstances, </a:t>
            </a:r>
            <a:r>
              <a:rPr lang="en-US" sz="2400" b="1" u="sng" dirty="0" smtClean="0"/>
              <a:t>the BOE should probably still allow that person to speak</a:t>
            </a:r>
            <a:r>
              <a:rPr lang="en-US" sz="2400" dirty="0" smtClean="0"/>
              <a:t>.</a:t>
            </a:r>
          </a:p>
          <a:p>
            <a:pPr algn="just"/>
            <a:r>
              <a:rPr lang="en-US" sz="2400" dirty="0" smtClean="0"/>
              <a:t>Before public comment begins, the BOE should provide a general statement akin to the following:</a:t>
            </a:r>
          </a:p>
          <a:p>
            <a:pPr lvl="1" algn="just"/>
            <a:r>
              <a:rPr lang="en-US" sz="2000" dirty="0" smtClean="0"/>
              <a:t>Please let the record reflect that the BOE does not endorse your comments nor will the BOE be held liable for comments you make about a staff member that the staff member may consider defamatory and/or libelous, as that staff member retains all rights to pursue any legal remedies against you.</a:t>
            </a:r>
            <a:endParaRPr lang="en-US" sz="2000" dirty="0"/>
          </a:p>
        </p:txBody>
      </p:sp>
    </p:spTree>
    <p:extLst>
      <p:ext uri="{BB962C8B-B14F-4D97-AF65-F5344CB8AC3E}">
        <p14:creationId xmlns:p14="http://schemas.microsoft.com/office/powerpoint/2010/main" val="3544813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6870700" cy="1600200"/>
          </a:xfrm>
        </p:spPr>
        <p:txBody>
          <a:bodyPr/>
          <a:lstStyle/>
          <a:p>
            <a:r>
              <a:rPr lang="en-US" sz="2400" dirty="0" smtClean="0"/>
              <a:t>What does </a:t>
            </a:r>
            <a:r>
              <a:rPr lang="en-US" sz="2400" i="1" dirty="0" smtClean="0"/>
              <a:t>Robert’s Rules of Order </a:t>
            </a:r>
            <a:r>
              <a:rPr lang="en-US" sz="2400" dirty="0" smtClean="0"/>
              <a:t>say?</a:t>
            </a:r>
            <a:endParaRPr lang="en-US" sz="2400" dirty="0"/>
          </a:p>
        </p:txBody>
      </p:sp>
      <p:sp>
        <p:nvSpPr>
          <p:cNvPr id="3" name="Content Placeholder 2"/>
          <p:cNvSpPr>
            <a:spLocks noGrp="1"/>
          </p:cNvSpPr>
          <p:nvPr>
            <p:ph idx="1"/>
          </p:nvPr>
        </p:nvSpPr>
        <p:spPr>
          <a:xfrm>
            <a:off x="457200" y="609600"/>
            <a:ext cx="7696200" cy="3657600"/>
          </a:xfrm>
        </p:spPr>
        <p:txBody>
          <a:bodyPr/>
          <a:lstStyle/>
          <a:p>
            <a:pPr algn="just"/>
            <a:r>
              <a:rPr lang="en-US" sz="2400" dirty="0" smtClean="0"/>
              <a:t>If any person refuses to obey the order of the Board directing them to leave, </a:t>
            </a:r>
            <a:r>
              <a:rPr lang="en-US" sz="2400" b="1" u="sng" dirty="0" smtClean="0"/>
              <a:t>the Chair</a:t>
            </a:r>
            <a:r>
              <a:rPr lang="en-US" sz="2400" dirty="0" smtClean="0"/>
              <a:t> should take “</a:t>
            </a:r>
            <a:r>
              <a:rPr lang="en-US" sz="2400" dirty="0"/>
              <a:t>take necessary measures to see that the order is enforced, but should be guided by a judicious appraisal of the situation</a:t>
            </a:r>
            <a:r>
              <a:rPr lang="en-US" sz="2400" dirty="0" smtClean="0"/>
              <a:t>.”</a:t>
            </a:r>
          </a:p>
          <a:p>
            <a:pPr marL="0" indent="0" algn="just">
              <a:buNone/>
            </a:pPr>
            <a:endParaRPr lang="en-US" sz="2400" dirty="0" smtClean="0"/>
          </a:p>
          <a:p>
            <a:pPr algn="just"/>
            <a:r>
              <a:rPr lang="en-US" sz="2400" dirty="0"/>
              <a:t>If those who are assigned that task are unable to persuade the offender to leave, it is usually preferable that he be removed by police – who may, however, be reluctant to intervene unless </a:t>
            </a:r>
            <a:r>
              <a:rPr lang="en-US" sz="2400" dirty="0" smtClean="0"/>
              <a:t>“representatives </a:t>
            </a:r>
            <a:r>
              <a:rPr lang="en-US" sz="2400" dirty="0"/>
              <a:t>of the organization are prepared to press charges</a:t>
            </a:r>
            <a:r>
              <a:rPr lang="en-US" sz="2400" dirty="0" smtClean="0"/>
              <a:t>.”</a:t>
            </a:r>
            <a:endParaRPr lang="en-US" sz="2400" dirty="0"/>
          </a:p>
        </p:txBody>
      </p:sp>
    </p:spTree>
    <p:extLst>
      <p:ext uri="{BB962C8B-B14F-4D97-AF65-F5344CB8AC3E}">
        <p14:creationId xmlns:p14="http://schemas.microsoft.com/office/powerpoint/2010/main" val="4280750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6870700" cy="1600200"/>
          </a:xfrm>
        </p:spPr>
        <p:txBody>
          <a:bodyPr/>
          <a:lstStyle/>
          <a:p>
            <a:r>
              <a:rPr lang="en-US" sz="2400" dirty="0"/>
              <a:t>What does </a:t>
            </a:r>
            <a:r>
              <a:rPr lang="en-US" sz="2400" i="1" dirty="0"/>
              <a:t>Robert’s Rules of Order </a:t>
            </a:r>
            <a:r>
              <a:rPr lang="en-US" sz="2400" dirty="0"/>
              <a:t>say?</a:t>
            </a:r>
          </a:p>
        </p:txBody>
      </p:sp>
      <p:sp>
        <p:nvSpPr>
          <p:cNvPr id="3" name="Content Placeholder 2"/>
          <p:cNvSpPr>
            <a:spLocks noGrp="1"/>
          </p:cNvSpPr>
          <p:nvPr>
            <p:ph idx="1"/>
          </p:nvPr>
        </p:nvSpPr>
        <p:spPr>
          <a:xfrm>
            <a:off x="609600" y="914400"/>
            <a:ext cx="7696200" cy="3657600"/>
          </a:xfrm>
        </p:spPr>
        <p:txBody>
          <a:bodyPr/>
          <a:lstStyle/>
          <a:p>
            <a:pPr algn="just"/>
            <a:r>
              <a:rPr lang="en-US" sz="2400" dirty="0" smtClean="0"/>
              <a:t>The sergeant-at-arms may attempt to remove a disrupter using the minimum force necessary as a last resort.</a:t>
            </a:r>
          </a:p>
          <a:p>
            <a:pPr algn="just"/>
            <a:r>
              <a:rPr lang="en-US" sz="2400" dirty="0" smtClean="0"/>
              <a:t>In cases of anticipated disrupters or hostile meetings, it may be advisable to arrange for the local police to attend the meeting.</a:t>
            </a:r>
          </a:p>
          <a:p>
            <a:pPr algn="just"/>
            <a:r>
              <a:rPr lang="en-US" sz="2400" dirty="0" smtClean="0"/>
              <a:t>Consent Agenda?</a:t>
            </a:r>
          </a:p>
          <a:p>
            <a:pPr algn="just"/>
            <a:r>
              <a:rPr lang="en-US" sz="2400" dirty="0" smtClean="0"/>
              <a:t>Adjourn</a:t>
            </a:r>
          </a:p>
        </p:txBody>
      </p:sp>
    </p:spTree>
    <p:extLst>
      <p:ext uri="{BB962C8B-B14F-4D97-AF65-F5344CB8AC3E}">
        <p14:creationId xmlns:p14="http://schemas.microsoft.com/office/powerpoint/2010/main" val="4023294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0600" y="2286000"/>
            <a:ext cx="7239000" cy="2273300"/>
          </a:xfrm>
        </p:spPr>
        <p:txBody>
          <a:bodyPr/>
          <a:lstStyle/>
          <a:p>
            <a:r>
              <a:rPr lang="en-US" dirty="0" smtClean="0"/>
              <a:t>Do’s, Don’ts and </a:t>
            </a:r>
            <a:r>
              <a:rPr lang="en-US" dirty="0" err="1" smtClean="0"/>
              <a:t>D’ohs</a:t>
            </a:r>
            <a:r>
              <a:rPr lang="en-US" dirty="0" smtClean="0"/>
              <a:t/>
            </a:r>
            <a:br>
              <a:rPr lang="en-US" dirty="0" smtClean="0"/>
            </a:br>
            <a:r>
              <a:rPr lang="en-US" dirty="0" smtClean="0"/>
              <a:t>Public Comment – First Amendment Implications</a:t>
            </a:r>
            <a:endParaRPr lang="en-US" dirty="0"/>
          </a:p>
        </p:txBody>
      </p:sp>
    </p:spTree>
    <p:extLst>
      <p:ext uri="{BB962C8B-B14F-4D97-AF65-F5344CB8AC3E}">
        <p14:creationId xmlns:p14="http://schemas.microsoft.com/office/powerpoint/2010/main" val="1981445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6870700" cy="1600200"/>
          </a:xfrm>
        </p:spPr>
        <p:txBody>
          <a:bodyPr/>
          <a:lstStyle/>
          <a:p>
            <a:r>
              <a:rPr lang="en-US" sz="2400" dirty="0" smtClean="0"/>
              <a:t>What is a legal content-neutral </a:t>
            </a:r>
            <a:r>
              <a:rPr lang="en-US" sz="2400" b="1" u="sng" dirty="0" smtClean="0"/>
              <a:t>restriction</a:t>
            </a:r>
            <a:r>
              <a:rPr lang="en-US" sz="2400" dirty="0" smtClean="0"/>
              <a:t>?</a:t>
            </a:r>
            <a:endParaRPr lang="en-US" sz="2400" dirty="0"/>
          </a:p>
        </p:txBody>
      </p:sp>
      <p:sp>
        <p:nvSpPr>
          <p:cNvPr id="3" name="Content Placeholder 2"/>
          <p:cNvSpPr>
            <a:spLocks noGrp="1"/>
          </p:cNvSpPr>
          <p:nvPr>
            <p:ph idx="1"/>
          </p:nvPr>
        </p:nvSpPr>
        <p:spPr>
          <a:xfrm>
            <a:off x="457200" y="1066800"/>
            <a:ext cx="7696200" cy="3657600"/>
          </a:xfrm>
        </p:spPr>
        <p:txBody>
          <a:bodyPr/>
          <a:lstStyle/>
          <a:p>
            <a:pPr algn="just"/>
            <a:r>
              <a:rPr lang="en-US" sz="2400" dirty="0" smtClean="0"/>
              <a:t>Reasonable time, place, and manner restriction that must be:</a:t>
            </a:r>
          </a:p>
          <a:p>
            <a:pPr lvl="1" algn="just"/>
            <a:r>
              <a:rPr lang="en-US" sz="2000" dirty="0" smtClean="0"/>
              <a:t>Free of reference to the </a:t>
            </a:r>
            <a:r>
              <a:rPr lang="en-US" sz="2000" b="1" u="sng" dirty="0" smtClean="0"/>
              <a:t>content</a:t>
            </a:r>
            <a:r>
              <a:rPr lang="en-US" sz="2000" dirty="0" smtClean="0"/>
              <a:t> of the speech;</a:t>
            </a:r>
          </a:p>
          <a:p>
            <a:pPr lvl="1" algn="just"/>
            <a:r>
              <a:rPr lang="en-US" sz="2000" b="1" u="sng" dirty="0" smtClean="0"/>
              <a:t>Narrowly</a:t>
            </a:r>
            <a:r>
              <a:rPr lang="en-US" sz="2000" dirty="0" smtClean="0"/>
              <a:t> tailored to serve a “</a:t>
            </a:r>
            <a:r>
              <a:rPr lang="en-US" sz="2000" b="1" u="sng" dirty="0" smtClean="0"/>
              <a:t>significant government interest</a:t>
            </a:r>
            <a:r>
              <a:rPr lang="en-US" sz="2000" dirty="0" smtClean="0"/>
              <a:t>” and;</a:t>
            </a:r>
          </a:p>
          <a:p>
            <a:pPr lvl="1" algn="just"/>
            <a:r>
              <a:rPr lang="en-US" sz="2000" dirty="0" smtClean="0"/>
              <a:t>Must leave open </a:t>
            </a:r>
            <a:r>
              <a:rPr lang="en-US" sz="2000" b="1" u="sng" dirty="0" smtClean="0"/>
              <a:t>alternative channels</a:t>
            </a:r>
            <a:r>
              <a:rPr lang="en-US" sz="2000" dirty="0" smtClean="0"/>
              <a:t> for communication of the information</a:t>
            </a:r>
          </a:p>
          <a:p>
            <a:pPr lvl="1"/>
            <a:endParaRPr lang="en-US" sz="2000" b="1" u="sng" dirty="0"/>
          </a:p>
        </p:txBody>
      </p:sp>
    </p:spTree>
    <p:extLst>
      <p:ext uri="{BB962C8B-B14F-4D97-AF65-F5344CB8AC3E}">
        <p14:creationId xmlns:p14="http://schemas.microsoft.com/office/powerpoint/2010/main" val="2170279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0"/>
            <a:ext cx="6870700" cy="1600200"/>
          </a:xfrm>
        </p:spPr>
        <p:txBody>
          <a:bodyPr/>
          <a:lstStyle/>
          <a:p>
            <a:r>
              <a:rPr lang="en-US" sz="2400" dirty="0" smtClean="0"/>
              <a:t>How does this apply to a Board of education?</a:t>
            </a:r>
            <a:endParaRPr lang="en-US" sz="2400" dirty="0"/>
          </a:p>
        </p:txBody>
      </p:sp>
      <p:sp>
        <p:nvSpPr>
          <p:cNvPr id="3" name="Content Placeholder 2"/>
          <p:cNvSpPr>
            <a:spLocks noGrp="1"/>
          </p:cNvSpPr>
          <p:nvPr>
            <p:ph idx="1"/>
          </p:nvPr>
        </p:nvSpPr>
        <p:spPr>
          <a:xfrm>
            <a:off x="533400" y="762000"/>
            <a:ext cx="7696200" cy="3657600"/>
          </a:xfrm>
        </p:spPr>
        <p:txBody>
          <a:bodyPr/>
          <a:lstStyle/>
          <a:p>
            <a:pPr algn="just"/>
            <a:r>
              <a:rPr lang="en-US" sz="2400" dirty="0" smtClean="0"/>
              <a:t>A BOE can use content-neutral restriction to stop a disruptive speaker, or speaker who fails to keep to the subject matter on the agenda (e.g. discusses irrelevant information)</a:t>
            </a:r>
          </a:p>
          <a:p>
            <a:pPr lvl="1" algn="just"/>
            <a:r>
              <a:rPr lang="en-US" sz="2000" dirty="0" smtClean="0"/>
              <a:t>“The First Amendment does not require the presiding officer of a public meeting to sit idly by while a speaker attempts to ‘hijack’ or ‘filibuster’ the proceedings.”</a:t>
            </a:r>
          </a:p>
          <a:p>
            <a:pPr lvl="2" algn="just"/>
            <a:r>
              <a:rPr lang="en-US" sz="1600" i="1" dirty="0" smtClean="0"/>
              <a:t>Eichenlaub v. Twp. of Indiana</a:t>
            </a:r>
            <a:r>
              <a:rPr lang="en-US" sz="1600" dirty="0" smtClean="0"/>
              <a:t>, 385 F.3d 274, 281 (3</a:t>
            </a:r>
            <a:r>
              <a:rPr lang="en-US" sz="1600" baseline="30000" dirty="0" smtClean="0"/>
              <a:t>rd</a:t>
            </a:r>
            <a:r>
              <a:rPr lang="en-US" sz="1600" dirty="0" smtClean="0"/>
              <a:t> Cir. 2004)</a:t>
            </a:r>
            <a:endParaRPr lang="en-US" sz="1600" i="1" dirty="0"/>
          </a:p>
        </p:txBody>
      </p:sp>
    </p:spTree>
    <p:extLst>
      <p:ext uri="{BB962C8B-B14F-4D97-AF65-F5344CB8AC3E}">
        <p14:creationId xmlns:p14="http://schemas.microsoft.com/office/powerpoint/2010/main" val="2390294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6870700" cy="1600200"/>
          </a:xfrm>
        </p:spPr>
        <p:txBody>
          <a:bodyPr/>
          <a:lstStyle/>
          <a:p>
            <a:r>
              <a:rPr lang="en-US" sz="2400" i="1" dirty="0"/>
              <a:t>Besler v</a:t>
            </a:r>
            <a:r>
              <a:rPr lang="en-US" sz="2400" i="1" dirty="0" smtClean="0"/>
              <a:t>. Board of Education of the West Windsor-Plainsboro Regional School District</a:t>
            </a:r>
            <a:endParaRPr lang="en-US" sz="2400" dirty="0"/>
          </a:p>
        </p:txBody>
      </p:sp>
      <p:sp>
        <p:nvSpPr>
          <p:cNvPr id="3" name="Content Placeholder 2"/>
          <p:cNvSpPr>
            <a:spLocks noGrp="1"/>
          </p:cNvSpPr>
          <p:nvPr>
            <p:ph idx="1"/>
          </p:nvPr>
        </p:nvSpPr>
        <p:spPr>
          <a:xfrm>
            <a:off x="533400" y="1295400"/>
            <a:ext cx="7696200" cy="3657600"/>
          </a:xfrm>
        </p:spPr>
        <p:txBody>
          <a:bodyPr/>
          <a:lstStyle/>
          <a:p>
            <a:pPr algn="just"/>
            <a:r>
              <a:rPr lang="en-US" sz="2400" dirty="0" smtClean="0"/>
              <a:t>Mr. Besler is the father of a student in the district.</a:t>
            </a:r>
          </a:p>
          <a:p>
            <a:pPr algn="just"/>
            <a:r>
              <a:rPr lang="en-US" sz="2400" dirty="0" smtClean="0"/>
              <a:t>At several board of education meetings, Mr. Besler commented that the basketball coach verbally abused his daughter and other team members using profanity and comments about their weight.</a:t>
            </a:r>
          </a:p>
          <a:p>
            <a:pPr algn="just"/>
            <a:r>
              <a:rPr lang="en-US" sz="2400" dirty="0" smtClean="0"/>
              <a:t>During the public comment portion of the meeting, he complained that the Board did nothing to hold the coach accountable.</a:t>
            </a:r>
            <a:endParaRPr lang="en-US" sz="2400" dirty="0"/>
          </a:p>
        </p:txBody>
      </p:sp>
    </p:spTree>
    <p:extLst>
      <p:ext uri="{BB962C8B-B14F-4D97-AF65-F5344CB8AC3E}">
        <p14:creationId xmlns:p14="http://schemas.microsoft.com/office/powerpoint/2010/main" val="223177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914400"/>
          </a:xfrm>
        </p:spPr>
        <p:txBody>
          <a:bodyPr/>
          <a:lstStyle/>
          <a:p>
            <a:r>
              <a:rPr lang="en-US" sz="2400" dirty="0" smtClean="0"/>
              <a:t/>
            </a:r>
            <a:br>
              <a:rPr lang="en-US" sz="2400" dirty="0" smtClean="0"/>
            </a:br>
            <a:r>
              <a:rPr lang="en-US" sz="2000" b="1" dirty="0" smtClean="0">
                <a:solidFill>
                  <a:srgbClr val="373739"/>
                </a:solidFill>
                <a:latin typeface="+mn-lt"/>
              </a:rPr>
              <a:t>Open </a:t>
            </a:r>
            <a:r>
              <a:rPr lang="en-US" sz="2000" b="1" dirty="0">
                <a:solidFill>
                  <a:srgbClr val="373739"/>
                </a:solidFill>
                <a:latin typeface="+mn-lt"/>
              </a:rPr>
              <a:t>Public Meetings </a:t>
            </a:r>
            <a:r>
              <a:rPr lang="en-US" sz="2000" b="1" dirty="0" smtClean="0">
                <a:solidFill>
                  <a:srgbClr val="373739"/>
                </a:solidFill>
                <a:latin typeface="+mn-lt"/>
              </a:rPr>
              <a:t>Act</a:t>
            </a:r>
            <a:br>
              <a:rPr lang="en-US" sz="2000" b="1" dirty="0" smtClean="0">
                <a:solidFill>
                  <a:srgbClr val="373739"/>
                </a:solidFill>
                <a:latin typeface="+mn-lt"/>
              </a:rPr>
            </a:br>
            <a:r>
              <a:rPr lang="en-US" sz="2000" dirty="0" smtClean="0"/>
              <a:t>N.J.S.A</a:t>
            </a:r>
            <a:r>
              <a:rPr lang="en-US" sz="2000" dirty="0"/>
              <a:t>. 10:4-6</a:t>
            </a:r>
            <a:endParaRPr lang="en-US" sz="2000" dirty="0">
              <a:latin typeface="+mn-lt"/>
            </a:endParaRPr>
          </a:p>
        </p:txBody>
      </p:sp>
      <p:sp>
        <p:nvSpPr>
          <p:cNvPr id="3" name="Content Placeholder 2"/>
          <p:cNvSpPr>
            <a:spLocks noGrp="1"/>
          </p:cNvSpPr>
          <p:nvPr>
            <p:ph idx="1"/>
          </p:nvPr>
        </p:nvSpPr>
        <p:spPr>
          <a:xfrm>
            <a:off x="457200" y="990600"/>
            <a:ext cx="7924800" cy="4495800"/>
          </a:xfrm>
        </p:spPr>
        <p:txBody>
          <a:bodyPr/>
          <a:lstStyle/>
          <a:p>
            <a:pPr>
              <a:spcBef>
                <a:spcPts val="0"/>
              </a:spcBef>
            </a:pPr>
            <a:r>
              <a:rPr lang="en-US" sz="1800" dirty="0" smtClean="0">
                <a:solidFill>
                  <a:srgbClr val="373739"/>
                </a:solidFill>
              </a:rPr>
              <a:t>N.J.S.A. 10:4-7: </a:t>
            </a:r>
          </a:p>
          <a:p>
            <a:pPr algn="just">
              <a:spcBef>
                <a:spcPts val="0"/>
              </a:spcBef>
            </a:pPr>
            <a:r>
              <a:rPr lang="en-US" sz="1800" dirty="0" smtClean="0">
                <a:solidFill>
                  <a:schemeClr val="tx2"/>
                </a:solidFill>
              </a:rPr>
              <a:t>The </a:t>
            </a:r>
            <a:r>
              <a:rPr lang="en-US" sz="1800" dirty="0">
                <a:solidFill>
                  <a:schemeClr val="tx2"/>
                </a:solidFill>
              </a:rPr>
              <a:t>Legislature finds and declares that the right of the public to be present at all meetings of public bodies, and to witness in full detail all phases of the deliberation, policy formulation, and decision making of public bodies, is vital to the enhancement and proper functioning of the democratic process; </a:t>
            </a:r>
            <a:endParaRPr lang="en-US" sz="1800" dirty="0" smtClean="0">
              <a:solidFill>
                <a:schemeClr val="tx2"/>
              </a:solidFill>
            </a:endParaRPr>
          </a:p>
          <a:p>
            <a:pPr algn="just">
              <a:spcBef>
                <a:spcPts val="0"/>
              </a:spcBef>
            </a:pPr>
            <a:r>
              <a:rPr lang="en-US" sz="1800" dirty="0" smtClean="0"/>
              <a:t>That </a:t>
            </a:r>
            <a:r>
              <a:rPr lang="en-US" sz="1800" dirty="0"/>
              <a:t>secrecy in public affairs undermines the faith of the public in government and the public’s effectiveness in fulfilling its role in a democratic society, and hereby declares it to be the public policy of this State to insure the right of its citizens to have adequate advance notice of and the right to attend all meetings of public bodies at which any business affecting the public is discussed or acted upon in any way except only in those circumstances where otherwise the public interest would be clearly endangered or the personal privacy or guaranteed rights of individuals would be clearly in danger of unwarranted invasion.</a:t>
            </a:r>
          </a:p>
          <a:p>
            <a:endParaRPr lang="en-US" dirty="0"/>
          </a:p>
        </p:txBody>
      </p:sp>
    </p:spTree>
    <p:extLst>
      <p:ext uri="{BB962C8B-B14F-4D97-AF65-F5344CB8AC3E}">
        <p14:creationId xmlns:p14="http://schemas.microsoft.com/office/powerpoint/2010/main" val="2488394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09"/>
            <a:ext cx="6870700" cy="1600200"/>
          </a:xfrm>
        </p:spPr>
        <p:txBody>
          <a:bodyPr/>
          <a:lstStyle/>
          <a:p>
            <a:r>
              <a:rPr lang="en-US" sz="2400" i="1" dirty="0"/>
              <a:t>Besler v. Board of Education of the West Windsor-Plainsboro Regional School </a:t>
            </a:r>
            <a:r>
              <a:rPr lang="en-US" sz="2400" i="1" dirty="0" smtClean="0"/>
              <a:t>District</a:t>
            </a:r>
            <a:r>
              <a:rPr lang="en-US" sz="2600" i="1" dirty="0" smtClean="0"/>
              <a:t/>
            </a:r>
            <a:br>
              <a:rPr lang="en-US" sz="2600" i="1" dirty="0" smtClean="0"/>
            </a:br>
            <a:endParaRPr lang="en-US" sz="2600" dirty="0"/>
          </a:p>
        </p:txBody>
      </p:sp>
      <p:sp>
        <p:nvSpPr>
          <p:cNvPr id="3" name="Content Placeholder 2"/>
          <p:cNvSpPr>
            <a:spLocks noGrp="1"/>
          </p:cNvSpPr>
          <p:nvPr>
            <p:ph idx="1"/>
          </p:nvPr>
        </p:nvSpPr>
        <p:spPr>
          <a:xfrm>
            <a:off x="762000" y="1219200"/>
            <a:ext cx="7696200" cy="3657600"/>
          </a:xfrm>
        </p:spPr>
        <p:txBody>
          <a:bodyPr/>
          <a:lstStyle/>
          <a:p>
            <a:pPr algn="just"/>
            <a:r>
              <a:rPr lang="en-US" sz="2200" dirty="0" smtClean="0"/>
              <a:t>After speaking during public comment at 8 Board meetings, the Board had another public meeting and set aside 30 minutes for public comment and limited each speaker to 5 minutes.</a:t>
            </a:r>
          </a:p>
          <a:p>
            <a:pPr lvl="1" algn="just"/>
            <a:r>
              <a:rPr lang="en-US" sz="1800" dirty="0" smtClean="0"/>
              <a:t>The Board let all others speak for more than 5 minutes.</a:t>
            </a:r>
          </a:p>
          <a:p>
            <a:pPr algn="just"/>
            <a:r>
              <a:rPr lang="en-US" sz="2200" b="1" u="sng" dirty="0" smtClean="0"/>
              <a:t>Before</a:t>
            </a:r>
            <a:r>
              <a:rPr lang="en-US" sz="2200" dirty="0" smtClean="0"/>
              <a:t> Mr. Besler spoke, the Board President warned that the meeting was not for personnel discussions of individuals or for allegations or insinuations about staff and staff performance.</a:t>
            </a:r>
          </a:p>
          <a:p>
            <a:pPr algn="just"/>
            <a:r>
              <a:rPr lang="en-US" sz="2200" dirty="0" smtClean="0"/>
              <a:t>Mr. Besler spoke for 30 seconds and was cut off by the Board President. The Board President told Mr. Besler that he could draft and hand out written commentary but the Board would not entertain the comments at the meeting.</a:t>
            </a:r>
            <a:endParaRPr lang="en-US" sz="2200" dirty="0"/>
          </a:p>
        </p:txBody>
      </p:sp>
    </p:spTree>
    <p:extLst>
      <p:ext uri="{BB962C8B-B14F-4D97-AF65-F5344CB8AC3E}">
        <p14:creationId xmlns:p14="http://schemas.microsoft.com/office/powerpoint/2010/main" val="30600641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6870700" cy="1600200"/>
          </a:xfrm>
        </p:spPr>
        <p:txBody>
          <a:bodyPr/>
          <a:lstStyle/>
          <a:p>
            <a:r>
              <a:rPr lang="en-US" sz="2400" i="1" dirty="0"/>
              <a:t>Besler v. Board of Education of the West Windsor-Plainsboro Regional School District</a:t>
            </a:r>
            <a:br>
              <a:rPr lang="en-US" sz="2400" i="1" dirty="0"/>
            </a:br>
            <a:endParaRPr lang="en-US" sz="2400" dirty="0"/>
          </a:p>
        </p:txBody>
      </p:sp>
      <p:sp>
        <p:nvSpPr>
          <p:cNvPr id="3" name="Content Placeholder 2"/>
          <p:cNvSpPr>
            <a:spLocks noGrp="1"/>
          </p:cNvSpPr>
          <p:nvPr>
            <p:ph idx="1"/>
          </p:nvPr>
        </p:nvSpPr>
        <p:spPr>
          <a:xfrm>
            <a:off x="533400" y="1066800"/>
            <a:ext cx="7696200" cy="3657600"/>
          </a:xfrm>
        </p:spPr>
        <p:txBody>
          <a:bodyPr/>
          <a:lstStyle/>
          <a:p>
            <a:pPr algn="just"/>
            <a:r>
              <a:rPr lang="en-US" sz="2400" dirty="0" smtClean="0"/>
              <a:t>Mr. Besler sued the Board claiming that under 42 </a:t>
            </a:r>
            <a:r>
              <a:rPr lang="en-US" sz="2400" u="sng" dirty="0" smtClean="0"/>
              <a:t>U.S.C.</a:t>
            </a:r>
            <a:r>
              <a:rPr lang="en-US" sz="2400" dirty="0" smtClean="0"/>
              <a:t> 1983, the Board violated his First Amendment Free Speech rights.</a:t>
            </a:r>
          </a:p>
          <a:p>
            <a:pPr algn="just"/>
            <a:r>
              <a:rPr lang="en-US" sz="2400" dirty="0" smtClean="0"/>
              <a:t>The jury found that the Board violated the First Amendment by restricting Mr. Besler’s speech because it disagreed with the </a:t>
            </a:r>
            <a:r>
              <a:rPr lang="en-US" sz="2400" b="1" u="sng" dirty="0" smtClean="0"/>
              <a:t>content</a:t>
            </a:r>
            <a:r>
              <a:rPr lang="en-US" sz="2400" dirty="0" smtClean="0"/>
              <a:t> of his speech.</a:t>
            </a:r>
          </a:p>
          <a:p>
            <a:pPr lvl="1" algn="just"/>
            <a:r>
              <a:rPr lang="en-US" sz="2000" dirty="0" smtClean="0"/>
              <a:t>BOE appealed. The Appellate Division affirmed the jury verdict. </a:t>
            </a:r>
            <a:endParaRPr lang="en-US" sz="2000" dirty="0"/>
          </a:p>
        </p:txBody>
      </p:sp>
    </p:spTree>
    <p:extLst>
      <p:ext uri="{BB962C8B-B14F-4D97-AF65-F5344CB8AC3E}">
        <p14:creationId xmlns:p14="http://schemas.microsoft.com/office/powerpoint/2010/main" val="3638022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6870700" cy="1600200"/>
          </a:xfrm>
        </p:spPr>
        <p:txBody>
          <a:bodyPr/>
          <a:lstStyle/>
          <a:p>
            <a:r>
              <a:rPr lang="en-US" sz="2400" i="1" dirty="0"/>
              <a:t>Besler v. Board of Education of the West Windsor-Plainsboro Regional School District</a:t>
            </a:r>
            <a:br>
              <a:rPr lang="en-US" sz="2400" i="1" dirty="0"/>
            </a:br>
            <a:endParaRPr lang="en-US" sz="2400" dirty="0"/>
          </a:p>
        </p:txBody>
      </p:sp>
      <p:sp>
        <p:nvSpPr>
          <p:cNvPr id="3" name="Content Placeholder 2"/>
          <p:cNvSpPr>
            <a:spLocks noGrp="1"/>
          </p:cNvSpPr>
          <p:nvPr>
            <p:ph idx="1"/>
          </p:nvPr>
        </p:nvSpPr>
        <p:spPr>
          <a:xfrm>
            <a:off x="457200" y="1143000"/>
            <a:ext cx="7696200" cy="3657600"/>
          </a:xfrm>
        </p:spPr>
        <p:txBody>
          <a:bodyPr/>
          <a:lstStyle/>
          <a:p>
            <a:r>
              <a:rPr lang="en-US" sz="2400" dirty="0" smtClean="0"/>
              <a:t>The NJ Supreme Court:</a:t>
            </a:r>
          </a:p>
          <a:p>
            <a:pPr lvl="1"/>
            <a:r>
              <a:rPr lang="en-US" sz="2000" i="1" dirty="0" smtClean="0"/>
              <a:t>Besler</a:t>
            </a:r>
            <a:r>
              <a:rPr lang="en-US" sz="2000" dirty="0" smtClean="0"/>
              <a:t> stands for the proposition that a public comment period at a public BOE meeting is a limited public forum, and thus, public speech which receives heightened protection.</a:t>
            </a:r>
          </a:p>
          <a:p>
            <a:pPr lvl="1"/>
            <a:r>
              <a:rPr lang="en-US" sz="2000" dirty="0" smtClean="0"/>
              <a:t>Free speech is not absolute; there are restrictions.</a:t>
            </a:r>
          </a:p>
          <a:p>
            <a:pPr lvl="1"/>
            <a:r>
              <a:rPr lang="en-US" sz="2000" dirty="0" smtClean="0"/>
              <a:t>Speech at a BOE meeting is subject to content-neutral reasonable time, place, and manner restrictions.</a:t>
            </a:r>
          </a:p>
          <a:p>
            <a:pPr lvl="1"/>
            <a:r>
              <a:rPr lang="en-US" sz="2000" dirty="0" smtClean="0"/>
              <a:t>However, the BOE cannot restrict speech based on the specific viewpoint expressed. </a:t>
            </a:r>
            <a:endParaRPr lang="en-US" sz="2000" dirty="0"/>
          </a:p>
        </p:txBody>
      </p:sp>
    </p:spTree>
    <p:extLst>
      <p:ext uri="{BB962C8B-B14F-4D97-AF65-F5344CB8AC3E}">
        <p14:creationId xmlns:p14="http://schemas.microsoft.com/office/powerpoint/2010/main" val="9601198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6870700" cy="1600200"/>
          </a:xfrm>
        </p:spPr>
        <p:txBody>
          <a:bodyPr/>
          <a:lstStyle/>
          <a:p>
            <a:r>
              <a:rPr lang="en-US" sz="2400" dirty="0" smtClean="0"/>
              <a:t>Speaking of the First Amendment….</a:t>
            </a:r>
            <a:endParaRPr lang="en-US" sz="2400" dirty="0"/>
          </a:p>
        </p:txBody>
      </p:sp>
      <p:sp>
        <p:nvSpPr>
          <p:cNvPr id="3" name="Content Placeholder 2"/>
          <p:cNvSpPr>
            <a:spLocks noGrp="1"/>
          </p:cNvSpPr>
          <p:nvPr>
            <p:ph idx="1"/>
          </p:nvPr>
        </p:nvSpPr>
        <p:spPr>
          <a:xfrm>
            <a:off x="533400" y="609600"/>
            <a:ext cx="7696200" cy="3657600"/>
          </a:xfrm>
        </p:spPr>
        <p:txBody>
          <a:bodyPr/>
          <a:lstStyle/>
          <a:p>
            <a:pPr algn="just"/>
            <a:r>
              <a:rPr lang="en-US" sz="2400" dirty="0"/>
              <a:t>Congress shall make no law respecting an establishment of religion, or prohibiting the free exercise thereof; or abridging the freedom of speech, or of the press; or the right of the people peaceably to assemble, and </a:t>
            </a:r>
            <a:r>
              <a:rPr lang="en-US" sz="2400" b="1" u="sng" dirty="0"/>
              <a:t>to petition the Government for a redress of grievances.</a:t>
            </a:r>
          </a:p>
        </p:txBody>
      </p:sp>
    </p:spTree>
    <p:extLst>
      <p:ext uri="{BB962C8B-B14F-4D97-AF65-F5344CB8AC3E}">
        <p14:creationId xmlns:p14="http://schemas.microsoft.com/office/powerpoint/2010/main" val="40727543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327900" cy="1714500"/>
          </a:xfrm>
        </p:spPr>
        <p:txBody>
          <a:bodyPr/>
          <a:lstStyle/>
          <a:p>
            <a:r>
              <a:rPr lang="sv-SE" sz="2400" dirty="0" smtClean="0"/>
              <a:t/>
            </a:r>
            <a:br>
              <a:rPr lang="sv-SE" sz="2400" dirty="0" smtClean="0"/>
            </a:br>
            <a:r>
              <a:rPr lang="sv-SE" sz="2400" dirty="0"/>
              <a:t/>
            </a:r>
            <a:br>
              <a:rPr lang="sv-SE" sz="2400" dirty="0"/>
            </a:br>
            <a:r>
              <a:rPr lang="sv-SE" sz="2400" dirty="0" smtClean="0"/>
              <a:t/>
            </a:r>
            <a:br>
              <a:rPr lang="sv-SE" sz="2400" dirty="0" smtClean="0"/>
            </a:br>
            <a:r>
              <a:rPr lang="sv-SE" sz="2400" dirty="0"/>
              <a:t/>
            </a:r>
            <a:br>
              <a:rPr lang="sv-SE" sz="2400" dirty="0"/>
            </a:br>
            <a:r>
              <a:rPr lang="sv-SE" sz="2400" dirty="0" smtClean="0"/>
              <a:t/>
            </a:r>
            <a:br>
              <a:rPr lang="sv-SE" sz="2400" dirty="0" smtClean="0"/>
            </a:br>
            <a:r>
              <a:rPr lang="sv-SE" sz="2400" dirty="0"/>
              <a:t/>
            </a:r>
            <a:br>
              <a:rPr lang="sv-SE" sz="2400" dirty="0"/>
            </a:br>
            <a:r>
              <a:rPr lang="sv-SE" sz="2400" dirty="0"/>
              <a:t/>
            </a:r>
            <a:br>
              <a:rPr lang="sv-SE" sz="2400" dirty="0"/>
            </a:br>
            <a:r>
              <a:rPr lang="sv-SE" sz="2400" dirty="0" smtClean="0"/>
              <a:t>Mirabella v. Villard, 853 F.3d 641</a:t>
            </a:r>
            <a:r>
              <a:rPr lang="en-US" sz="2400" dirty="0" smtClean="0"/>
              <a:t/>
            </a:r>
            <a:br>
              <a:rPr lang="en-US" sz="2400" dirty="0" smtClean="0"/>
            </a:br>
            <a:r>
              <a:rPr lang="en-US" sz="2400" dirty="0" smtClean="0"/>
              <a:t>U.S. Court of Appeals for the Third Circuit</a:t>
            </a:r>
            <a:endParaRPr lang="en-US" sz="2400" dirty="0"/>
          </a:p>
        </p:txBody>
      </p:sp>
      <p:sp>
        <p:nvSpPr>
          <p:cNvPr id="3" name="Content Placeholder 2"/>
          <p:cNvSpPr>
            <a:spLocks noGrp="1"/>
          </p:cNvSpPr>
          <p:nvPr>
            <p:ph idx="1"/>
          </p:nvPr>
        </p:nvSpPr>
        <p:spPr>
          <a:xfrm>
            <a:off x="609600" y="990600"/>
            <a:ext cx="7696200" cy="3657600"/>
          </a:xfrm>
        </p:spPr>
        <p:txBody>
          <a:bodyPr/>
          <a:lstStyle/>
          <a:p>
            <a:pPr algn="just"/>
            <a:r>
              <a:rPr lang="en-US" sz="2400" dirty="0" smtClean="0"/>
              <a:t>Maureen </a:t>
            </a:r>
            <a:r>
              <a:rPr lang="en-US" sz="2400" dirty="0"/>
              <a:t>and John </a:t>
            </a:r>
            <a:r>
              <a:rPr lang="en-US" sz="2400" dirty="0" smtClean="0"/>
              <a:t>Mirabella (both attorneys) alleged </a:t>
            </a:r>
            <a:r>
              <a:rPr lang="en-US" sz="2400" dirty="0"/>
              <a:t>that Montgomery Township, </a:t>
            </a:r>
            <a:r>
              <a:rPr lang="en-US" sz="2400" dirty="0" smtClean="0"/>
              <a:t>PA and </a:t>
            </a:r>
            <a:r>
              <a:rPr lang="en-US" sz="2400" dirty="0"/>
              <a:t>its officials individually violated their First Amendment rights when a Township official told them to never contact him in response to their </a:t>
            </a:r>
            <a:r>
              <a:rPr lang="en-US" sz="2400" dirty="0" smtClean="0"/>
              <a:t>complaint.</a:t>
            </a:r>
          </a:p>
          <a:p>
            <a:pPr lvl="1" algn="just"/>
            <a:r>
              <a:rPr lang="en-US" sz="2000" dirty="0"/>
              <a:t>T</a:t>
            </a:r>
            <a:r>
              <a:rPr lang="en-US" sz="2000" dirty="0" smtClean="0"/>
              <a:t>heir </a:t>
            </a:r>
            <a:r>
              <a:rPr lang="en-US" sz="2000" dirty="0"/>
              <a:t>neighbors allegedly extended their backyard into wetlands owned by the </a:t>
            </a:r>
            <a:r>
              <a:rPr lang="en-US" sz="2000" dirty="0" smtClean="0"/>
              <a:t>Township.</a:t>
            </a:r>
          </a:p>
          <a:p>
            <a:pPr lvl="1" algn="just"/>
            <a:r>
              <a:rPr lang="en-US" sz="2000" dirty="0" err="1" smtClean="0"/>
              <a:t>Mirabellas</a:t>
            </a:r>
            <a:r>
              <a:rPr lang="en-US" sz="2000" dirty="0" smtClean="0"/>
              <a:t> sought assistance from the Township.</a:t>
            </a:r>
          </a:p>
          <a:p>
            <a:pPr lvl="1" algn="just"/>
            <a:r>
              <a:rPr lang="en-US" sz="2000" dirty="0" smtClean="0"/>
              <a:t>Township removed the neighbors encroachment, the neighbors persisted, and the Township reversed their decision allowing the neighbors to continue their activities.</a:t>
            </a:r>
            <a:endParaRPr lang="en-US" sz="2400" dirty="0"/>
          </a:p>
          <a:p>
            <a:endParaRPr lang="en-US" sz="2400" dirty="0"/>
          </a:p>
        </p:txBody>
      </p:sp>
    </p:spTree>
    <p:extLst>
      <p:ext uri="{BB962C8B-B14F-4D97-AF65-F5344CB8AC3E}">
        <p14:creationId xmlns:p14="http://schemas.microsoft.com/office/powerpoint/2010/main" val="30886142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6870700" cy="1600200"/>
          </a:xfrm>
        </p:spPr>
        <p:txBody>
          <a:bodyPr/>
          <a:lstStyle/>
          <a:p>
            <a:r>
              <a:rPr lang="sv-SE" sz="2400" dirty="0"/>
              <a:t>Mirabella v. Villard, 853 F.3d 641</a:t>
            </a:r>
            <a:endParaRPr lang="en-US" sz="2400" i="1" dirty="0"/>
          </a:p>
        </p:txBody>
      </p:sp>
      <p:sp>
        <p:nvSpPr>
          <p:cNvPr id="3" name="Content Placeholder 2"/>
          <p:cNvSpPr>
            <a:spLocks noGrp="1"/>
          </p:cNvSpPr>
          <p:nvPr>
            <p:ph idx="1"/>
          </p:nvPr>
        </p:nvSpPr>
        <p:spPr>
          <a:xfrm>
            <a:off x="685800" y="685800"/>
            <a:ext cx="7696200" cy="3657600"/>
          </a:xfrm>
        </p:spPr>
        <p:txBody>
          <a:bodyPr/>
          <a:lstStyle/>
          <a:p>
            <a:pPr algn="just"/>
            <a:r>
              <a:rPr lang="en-US" sz="2400" dirty="0" smtClean="0"/>
              <a:t>In </a:t>
            </a:r>
            <a:r>
              <a:rPr lang="en-US" sz="2400" dirty="0"/>
              <a:t>two separate e-mails to the </a:t>
            </a:r>
            <a:r>
              <a:rPr lang="en-US" sz="2400" dirty="0" err="1"/>
              <a:t>Mirabellas</a:t>
            </a:r>
            <a:r>
              <a:rPr lang="en-US" sz="2400" dirty="0"/>
              <a:t>, a Township official notified </a:t>
            </a:r>
            <a:r>
              <a:rPr lang="en-US" sz="2400" dirty="0" smtClean="0"/>
              <a:t>them:</a:t>
            </a:r>
          </a:p>
          <a:p>
            <a:pPr lvl="1" algn="just"/>
            <a:r>
              <a:rPr lang="en-US" sz="2000" dirty="0" smtClean="0"/>
              <a:t> </a:t>
            </a:r>
            <a:r>
              <a:rPr lang="en-US" sz="2000" dirty="0"/>
              <a:t>(1) that their threatened lawsuit against the Township was frivolous and if filed, the Township would seek sanctions against them; and </a:t>
            </a:r>
            <a:endParaRPr lang="en-US" sz="2000" dirty="0" smtClean="0"/>
          </a:p>
          <a:p>
            <a:pPr lvl="1" algn="just"/>
            <a:r>
              <a:rPr lang="en-US" sz="2000" dirty="0" smtClean="0"/>
              <a:t>(</a:t>
            </a:r>
            <a:r>
              <a:rPr lang="en-US" sz="2000" dirty="0"/>
              <a:t>2) to “</a:t>
            </a:r>
            <a:r>
              <a:rPr lang="en-US" sz="2000" b="1" dirty="0"/>
              <a:t>never contact me, the Board of Supervisors, or the Township employees directly. . . .Do not call me at work, e-mail me at work or speak to me in public or private. The dye is </a:t>
            </a:r>
            <a:r>
              <a:rPr lang="en-US" sz="2000" b="1" dirty="0" smtClean="0"/>
              <a:t>caste</a:t>
            </a:r>
            <a:r>
              <a:rPr lang="en-US" sz="2000" dirty="0" smtClean="0"/>
              <a:t>.”</a:t>
            </a:r>
            <a:endParaRPr lang="en-US" sz="2000" dirty="0"/>
          </a:p>
        </p:txBody>
      </p:sp>
    </p:spTree>
    <p:extLst>
      <p:ext uri="{BB962C8B-B14F-4D97-AF65-F5344CB8AC3E}">
        <p14:creationId xmlns:p14="http://schemas.microsoft.com/office/powerpoint/2010/main" val="4201452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0"/>
            <a:ext cx="6870700" cy="1600200"/>
          </a:xfrm>
        </p:spPr>
        <p:txBody>
          <a:bodyPr/>
          <a:lstStyle/>
          <a:p>
            <a:r>
              <a:rPr lang="sv-SE" sz="2400" dirty="0"/>
              <a:t>Mirabella v. Villard, 853 F.3d 641</a:t>
            </a:r>
            <a:endParaRPr lang="en-US" sz="2400" i="1" dirty="0"/>
          </a:p>
        </p:txBody>
      </p:sp>
      <p:sp>
        <p:nvSpPr>
          <p:cNvPr id="3" name="Content Placeholder 2"/>
          <p:cNvSpPr>
            <a:spLocks noGrp="1"/>
          </p:cNvSpPr>
          <p:nvPr>
            <p:ph idx="1"/>
          </p:nvPr>
        </p:nvSpPr>
        <p:spPr>
          <a:xfrm>
            <a:off x="457200" y="609600"/>
            <a:ext cx="7696200" cy="3657600"/>
          </a:xfrm>
        </p:spPr>
        <p:txBody>
          <a:bodyPr/>
          <a:lstStyle/>
          <a:p>
            <a:pPr algn="just"/>
            <a:r>
              <a:rPr lang="en-US" sz="2400" dirty="0"/>
              <a:t>F</a:t>
            </a:r>
            <a:r>
              <a:rPr lang="en-US" sz="2400" dirty="0" smtClean="0"/>
              <a:t>iled </a:t>
            </a:r>
            <a:r>
              <a:rPr lang="en-US" sz="2400" dirty="0"/>
              <a:t>suit in District Court against their neighbors, the Township and pertinent Township officials under 42 U.S.C. § 1983 alleging First Amendment violations. </a:t>
            </a:r>
            <a:endParaRPr lang="en-US" sz="2400" dirty="0" smtClean="0"/>
          </a:p>
          <a:p>
            <a:pPr algn="just"/>
            <a:r>
              <a:rPr lang="en-US" sz="2400" dirty="0" smtClean="0"/>
              <a:t>Specifically </a:t>
            </a:r>
            <a:r>
              <a:rPr lang="en-US" sz="2400" dirty="0"/>
              <a:t>the </a:t>
            </a:r>
            <a:r>
              <a:rPr lang="en-US" sz="2400" dirty="0" err="1"/>
              <a:t>Mirabellas</a:t>
            </a:r>
            <a:r>
              <a:rPr lang="en-US" sz="2400" dirty="0"/>
              <a:t> alleged that the Township and its officials retaliated against them for exercising free speech rights and their right to petition the government. </a:t>
            </a:r>
          </a:p>
          <a:p>
            <a:pPr marL="0" indent="0">
              <a:buNone/>
            </a:pPr>
            <a:endParaRPr lang="en-US" dirty="0"/>
          </a:p>
        </p:txBody>
      </p:sp>
    </p:spTree>
    <p:extLst>
      <p:ext uri="{BB962C8B-B14F-4D97-AF65-F5344CB8AC3E}">
        <p14:creationId xmlns:p14="http://schemas.microsoft.com/office/powerpoint/2010/main" val="2941789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6870700" cy="1600200"/>
          </a:xfrm>
        </p:spPr>
        <p:txBody>
          <a:bodyPr/>
          <a:lstStyle/>
          <a:p>
            <a:r>
              <a:rPr lang="en-US" sz="2400" i="1" dirty="0"/>
              <a:t>Mirabella v. Montgomery Township, et </a:t>
            </a:r>
            <a:r>
              <a:rPr lang="en-US" sz="2400" i="1" dirty="0" err="1"/>
              <a:t>als</a:t>
            </a:r>
            <a:r>
              <a:rPr lang="en-US" sz="2400" i="1" dirty="0"/>
              <a:t>.</a:t>
            </a:r>
          </a:p>
        </p:txBody>
      </p:sp>
      <p:sp>
        <p:nvSpPr>
          <p:cNvPr id="3" name="Content Placeholder 2"/>
          <p:cNvSpPr>
            <a:spLocks noGrp="1"/>
          </p:cNvSpPr>
          <p:nvPr>
            <p:ph idx="1"/>
          </p:nvPr>
        </p:nvSpPr>
        <p:spPr>
          <a:xfrm>
            <a:off x="685800" y="457200"/>
            <a:ext cx="7696200" cy="3657600"/>
          </a:xfrm>
        </p:spPr>
        <p:txBody>
          <a:bodyPr/>
          <a:lstStyle/>
          <a:p>
            <a:pPr algn="just"/>
            <a:r>
              <a:rPr lang="en-US" sz="2400" dirty="0"/>
              <a:t>The </a:t>
            </a:r>
            <a:r>
              <a:rPr lang="en-US" sz="2400" dirty="0" smtClean="0"/>
              <a:t>Court found </a:t>
            </a:r>
            <a:r>
              <a:rPr lang="en-US" sz="2400" dirty="0"/>
              <a:t>that the local official's direction to </a:t>
            </a:r>
            <a:r>
              <a:rPr lang="en-US" sz="2400" dirty="0" smtClean="0"/>
              <a:t>"</a:t>
            </a:r>
            <a:r>
              <a:rPr lang="en-US" sz="2400" b="1" i="1" dirty="0" smtClean="0"/>
              <a:t>please </a:t>
            </a:r>
            <a:r>
              <a:rPr lang="en-US" sz="2400" b="1" i="1" dirty="0"/>
              <a:t>never contact me</a:t>
            </a:r>
            <a:r>
              <a:rPr lang="en-US" sz="2400" dirty="0"/>
              <a:t>" violated the couple's First Amendment rights to freedom from retaliation against exercise of free speech and to petition the </a:t>
            </a:r>
            <a:r>
              <a:rPr lang="en-US" sz="2400" dirty="0" smtClean="0"/>
              <a:t>government. </a:t>
            </a:r>
          </a:p>
          <a:p>
            <a:pPr algn="just"/>
            <a:r>
              <a:rPr lang="en-US" sz="2400" dirty="0" smtClean="0"/>
              <a:t>The Court found </a:t>
            </a:r>
            <a:r>
              <a:rPr lang="en-US" sz="2400" dirty="0"/>
              <a:t>the Township official’s email </a:t>
            </a:r>
            <a:r>
              <a:rPr lang="en-US" sz="2400" dirty="0" smtClean="0"/>
              <a:t>barred </a:t>
            </a:r>
            <a:r>
              <a:rPr lang="en-US" sz="2400" dirty="0"/>
              <a:t>the </a:t>
            </a:r>
            <a:r>
              <a:rPr lang="en-US" sz="2400" dirty="0" err="1"/>
              <a:t>Mirabellas</a:t>
            </a:r>
            <a:r>
              <a:rPr lang="en-US" sz="2400" dirty="0"/>
              <a:t> from communicating directly with their local government. </a:t>
            </a:r>
            <a:endParaRPr lang="en-US" sz="2400" dirty="0" smtClean="0"/>
          </a:p>
          <a:p>
            <a:pPr lvl="1" algn="just"/>
            <a:r>
              <a:rPr lang="en-US" sz="2000" dirty="0" smtClean="0"/>
              <a:t>“. . .and </a:t>
            </a:r>
            <a:r>
              <a:rPr lang="en-US" sz="2000" b="1" u="sng" dirty="0"/>
              <a:t>to petition the Government for a redress of grievances</a:t>
            </a:r>
            <a:r>
              <a:rPr lang="en-US" sz="2000" b="1" u="sng" dirty="0" smtClean="0"/>
              <a:t>.” – First Amendment, United States Constitution</a:t>
            </a:r>
            <a:endParaRPr lang="en-US" sz="2000" b="1" u="sng" dirty="0"/>
          </a:p>
          <a:p>
            <a:pPr lvl="1" algn="just"/>
            <a:endParaRPr lang="en-US" sz="2000" dirty="0" smtClean="0"/>
          </a:p>
        </p:txBody>
      </p:sp>
    </p:spTree>
    <p:extLst>
      <p:ext uri="{BB962C8B-B14F-4D97-AF65-F5344CB8AC3E}">
        <p14:creationId xmlns:p14="http://schemas.microsoft.com/office/powerpoint/2010/main" val="2376036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1511300"/>
            <a:ext cx="6400800" cy="2984500"/>
          </a:xfrm>
        </p:spPr>
        <p:txBody>
          <a:bodyPr/>
          <a:lstStyle/>
          <a:p>
            <a:r>
              <a:rPr lang="en-US" dirty="0" smtClean="0"/>
              <a:t>Do’s, Don’ts and </a:t>
            </a:r>
            <a:r>
              <a:rPr lang="en-US" dirty="0" err="1" smtClean="0"/>
              <a:t>D’ohs</a:t>
            </a:r>
            <a:r>
              <a:rPr lang="en-US" dirty="0" smtClean="0"/>
              <a:t/>
            </a:r>
            <a:br>
              <a:rPr lang="en-US" dirty="0" smtClean="0"/>
            </a:br>
            <a:r>
              <a:rPr lang="en-US" dirty="0" smtClean="0"/>
              <a:t>Public Comment </a:t>
            </a:r>
            <a:br>
              <a:rPr lang="en-US" dirty="0" smtClean="0"/>
            </a:br>
            <a:r>
              <a:rPr lang="en-US" dirty="0" smtClean="0"/>
              <a:t>Disrupters</a:t>
            </a:r>
            <a:endParaRPr lang="en-US" dirty="0"/>
          </a:p>
        </p:txBody>
      </p:sp>
    </p:spTree>
    <p:extLst>
      <p:ext uri="{BB962C8B-B14F-4D97-AF65-F5344CB8AC3E}">
        <p14:creationId xmlns:p14="http://schemas.microsoft.com/office/powerpoint/2010/main" val="2823061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6870700" cy="1600200"/>
          </a:xfrm>
        </p:spPr>
        <p:txBody>
          <a:bodyPr/>
          <a:lstStyle/>
          <a:p>
            <a:r>
              <a:rPr lang="en-US" sz="2400" dirty="0" smtClean="0">
                <a:latin typeface="+mn-lt"/>
              </a:rPr>
              <a:t>What About a Genuine Disrupter?</a:t>
            </a:r>
            <a:endParaRPr lang="en-US" sz="2400" dirty="0">
              <a:latin typeface="+mn-lt"/>
            </a:endParaRPr>
          </a:p>
        </p:txBody>
      </p:sp>
      <p:sp>
        <p:nvSpPr>
          <p:cNvPr id="3" name="Content Placeholder 2"/>
          <p:cNvSpPr>
            <a:spLocks noGrp="1"/>
          </p:cNvSpPr>
          <p:nvPr>
            <p:ph idx="1"/>
          </p:nvPr>
        </p:nvSpPr>
        <p:spPr>
          <a:xfrm>
            <a:off x="609600" y="1143000"/>
            <a:ext cx="7696200" cy="3657600"/>
          </a:xfrm>
        </p:spPr>
        <p:txBody>
          <a:bodyPr/>
          <a:lstStyle/>
          <a:p>
            <a:pPr algn="just"/>
            <a:r>
              <a:rPr lang="en-US" sz="2400" u="sng" dirty="0" smtClean="0"/>
              <a:t>N.J.S.A.</a:t>
            </a:r>
            <a:r>
              <a:rPr lang="en-US" sz="2400" dirty="0" smtClean="0"/>
              <a:t> 2C:33-8:</a:t>
            </a:r>
          </a:p>
          <a:p>
            <a:pPr lvl="1" algn="just"/>
            <a:r>
              <a:rPr lang="en-US" sz="2000" i="1" dirty="0" smtClean="0"/>
              <a:t>A person commits a disorderly persons offense if, with purpose to prevent or disrupt a lawful meeting, procession or gathering, he does an act tending to obstruct or interfere with it physically. </a:t>
            </a:r>
          </a:p>
        </p:txBody>
      </p:sp>
    </p:spTree>
    <p:extLst>
      <p:ext uri="{BB962C8B-B14F-4D97-AF65-F5344CB8AC3E}">
        <p14:creationId xmlns:p14="http://schemas.microsoft.com/office/powerpoint/2010/main" val="2541865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8001000" cy="3810000"/>
          </a:xfrm>
        </p:spPr>
        <p:txBody>
          <a:bodyPr/>
          <a:lstStyle/>
          <a:p>
            <a:pPr marL="0" indent="0">
              <a:buNone/>
            </a:pPr>
            <a:r>
              <a:rPr lang="en-US" altLang="en-US" sz="2600" u="sng" dirty="0" smtClean="0"/>
              <a:t>Public Meeting Notice</a:t>
            </a:r>
            <a:r>
              <a:rPr lang="en-US" altLang="en-US" sz="2600" dirty="0"/>
              <a:t>:</a:t>
            </a:r>
          </a:p>
          <a:p>
            <a:r>
              <a:rPr lang="en-US" altLang="en-US" sz="2600" dirty="0"/>
              <a:t>Must advise if action will be taken</a:t>
            </a:r>
          </a:p>
          <a:p>
            <a:r>
              <a:rPr lang="en-US" altLang="en-US" sz="2600" dirty="0"/>
              <a:t>Agenda must include all known items to be discussed</a:t>
            </a:r>
          </a:p>
          <a:p>
            <a:pPr lvl="1"/>
            <a:r>
              <a:rPr lang="en-US" altLang="en-US" sz="2600" dirty="0"/>
              <a:t>Annual notice (post &amp; mail to 2 </a:t>
            </a:r>
            <a:r>
              <a:rPr lang="en-US" altLang="en-US" sz="2600" dirty="0" smtClean="0"/>
              <a:t>newspapers &amp; file with clerk)</a:t>
            </a:r>
            <a:endParaRPr lang="en-US" altLang="en-US" sz="2600" dirty="0"/>
          </a:p>
          <a:p>
            <a:pPr lvl="1"/>
            <a:r>
              <a:rPr lang="en-US" altLang="en-US" sz="2600" dirty="0"/>
              <a:t>48 hour notice (post &amp; mail to 2 newspapers &amp; file with clerk)</a:t>
            </a:r>
          </a:p>
          <a:p>
            <a:pPr lvl="1"/>
            <a:r>
              <a:rPr lang="en-US" altLang="en-US" sz="2600" dirty="0"/>
              <a:t>Emergency Mtgs. (requires affirmative vote of ¾ of members present-limited to issue-unforeseeable)</a:t>
            </a:r>
          </a:p>
          <a:p>
            <a:pPr lvl="2"/>
            <a:r>
              <a:rPr lang="en-US" altLang="en-US" sz="2600" dirty="0"/>
              <a:t>Based on reality not appearance</a:t>
            </a:r>
          </a:p>
          <a:p>
            <a:endParaRPr lang="en-US" dirty="0"/>
          </a:p>
        </p:txBody>
      </p:sp>
      <p:sp>
        <p:nvSpPr>
          <p:cNvPr id="4" name="Title 3"/>
          <p:cNvSpPr>
            <a:spLocks noGrp="1"/>
          </p:cNvSpPr>
          <p:nvPr>
            <p:ph type="title"/>
          </p:nvPr>
        </p:nvSpPr>
        <p:spPr>
          <a:xfrm>
            <a:off x="762000" y="-533400"/>
            <a:ext cx="6870700" cy="1600200"/>
          </a:xfrm>
        </p:spPr>
        <p:txBody>
          <a:bodyPr/>
          <a:lstStyle/>
          <a:p>
            <a:r>
              <a:rPr lang="en-US" sz="3600" dirty="0" smtClean="0"/>
              <a:t>Notice: The Requirements</a:t>
            </a:r>
            <a:endParaRPr lang="en-US" sz="3600" dirty="0"/>
          </a:p>
        </p:txBody>
      </p:sp>
    </p:spTree>
    <p:extLst>
      <p:ext uri="{BB962C8B-B14F-4D97-AF65-F5344CB8AC3E}">
        <p14:creationId xmlns:p14="http://schemas.microsoft.com/office/powerpoint/2010/main" val="25005835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6870700" cy="1600200"/>
          </a:xfrm>
        </p:spPr>
        <p:txBody>
          <a:bodyPr/>
          <a:lstStyle/>
          <a:p>
            <a:r>
              <a:rPr lang="en-US" sz="2400" i="1" dirty="0"/>
              <a:t>State of New Jersey v. Kane</a:t>
            </a:r>
            <a:endParaRPr lang="en-US" sz="2400" dirty="0"/>
          </a:p>
        </p:txBody>
      </p:sp>
      <p:sp>
        <p:nvSpPr>
          <p:cNvPr id="3" name="Content Placeholder 2"/>
          <p:cNvSpPr>
            <a:spLocks noGrp="1"/>
          </p:cNvSpPr>
          <p:nvPr>
            <p:ph idx="1"/>
          </p:nvPr>
        </p:nvSpPr>
        <p:spPr>
          <a:xfrm>
            <a:off x="609600" y="533400"/>
            <a:ext cx="7696200" cy="3657600"/>
          </a:xfrm>
        </p:spPr>
        <p:txBody>
          <a:bodyPr/>
          <a:lstStyle/>
          <a:p>
            <a:pPr algn="just"/>
            <a:r>
              <a:rPr lang="en-US" sz="2400" dirty="0"/>
              <a:t>The facts of the case are as follows</a:t>
            </a:r>
            <a:r>
              <a:rPr lang="en-US" sz="2400" dirty="0" smtClean="0"/>
              <a:t>:</a:t>
            </a:r>
          </a:p>
          <a:p>
            <a:pPr lvl="1" algn="just"/>
            <a:r>
              <a:rPr lang="en-US" sz="2400" dirty="0"/>
              <a:t>Kane was the NJ Area Director of the United Auto Workers Union and President of the New Jersey Industrial Union Council</a:t>
            </a:r>
            <a:r>
              <a:rPr lang="en-US" sz="2400" dirty="0" smtClean="0"/>
              <a:t>.</a:t>
            </a:r>
            <a:endParaRPr lang="en-US" sz="2400" dirty="0"/>
          </a:p>
          <a:p>
            <a:pPr lvl="1" algn="just"/>
            <a:r>
              <a:rPr lang="en-US" sz="2400" dirty="0"/>
              <a:t>The meeting in question was an official hearing before the Committee on the Budget of the United States House of Representatives.</a:t>
            </a:r>
          </a:p>
          <a:p>
            <a:pPr lvl="2" algn="just"/>
            <a:r>
              <a:rPr lang="en-US" dirty="0"/>
              <a:t>Ohio Congressman (now Ohio Governor) John Kasich was presiding over the Committee. </a:t>
            </a:r>
          </a:p>
          <a:p>
            <a:pPr lvl="1" algn="just"/>
            <a:r>
              <a:rPr lang="en-US" sz="2400" dirty="0"/>
              <a:t>The meeting took place in the Manville VFW Building where the audience was said to have numbered a thousand </a:t>
            </a:r>
            <a:r>
              <a:rPr lang="en-US" sz="2400" dirty="0" smtClean="0"/>
              <a:t>persons.</a:t>
            </a:r>
            <a:endParaRPr lang="en-US" sz="2400" dirty="0"/>
          </a:p>
          <a:p>
            <a:pPr algn="just"/>
            <a:r>
              <a:rPr lang="en-US" sz="2400" dirty="0" smtClean="0"/>
              <a:t>Some of the speakers who were permitted to address the Committee had been selected in advance; others were selected from the audience.</a:t>
            </a:r>
          </a:p>
        </p:txBody>
      </p:sp>
    </p:spTree>
    <p:extLst>
      <p:ext uri="{BB962C8B-B14F-4D97-AF65-F5344CB8AC3E}">
        <p14:creationId xmlns:p14="http://schemas.microsoft.com/office/powerpoint/2010/main" val="24803892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6870700" cy="1600200"/>
          </a:xfrm>
        </p:spPr>
        <p:txBody>
          <a:bodyPr/>
          <a:lstStyle/>
          <a:p>
            <a:r>
              <a:rPr lang="en-US" sz="2400" i="1" dirty="0"/>
              <a:t>State of New Jersey v. Kane</a:t>
            </a:r>
            <a:endParaRPr lang="en-US" sz="2400" dirty="0"/>
          </a:p>
        </p:txBody>
      </p:sp>
      <p:sp>
        <p:nvSpPr>
          <p:cNvPr id="3" name="Content Placeholder 2"/>
          <p:cNvSpPr>
            <a:spLocks noGrp="1"/>
          </p:cNvSpPr>
          <p:nvPr>
            <p:ph idx="1"/>
          </p:nvPr>
        </p:nvSpPr>
        <p:spPr>
          <a:xfrm>
            <a:off x="609600" y="838200"/>
            <a:ext cx="7696200" cy="3657600"/>
          </a:xfrm>
        </p:spPr>
        <p:txBody>
          <a:bodyPr/>
          <a:lstStyle/>
          <a:p>
            <a:pPr algn="just"/>
            <a:r>
              <a:rPr lang="en-US" sz="2400" dirty="0"/>
              <a:t>Both before and during the hearing, Kane attempted to be recognized as a speaker but was unsuccessful. </a:t>
            </a:r>
          </a:p>
          <a:p>
            <a:pPr algn="just"/>
            <a:r>
              <a:rPr lang="en-US" sz="2400" dirty="0"/>
              <a:t>Because he was unsuccessful, he attempted to gain Rep. </a:t>
            </a:r>
            <a:r>
              <a:rPr lang="en-US" sz="2400" dirty="0" smtClean="0"/>
              <a:t>Kasich's </a:t>
            </a:r>
            <a:r>
              <a:rPr lang="en-US" sz="2400" dirty="0"/>
              <a:t>attention by addressing him in a loud voice from the audience.</a:t>
            </a:r>
          </a:p>
          <a:p>
            <a:pPr lvl="1" algn="just"/>
            <a:r>
              <a:rPr lang="en-US" sz="2000" dirty="0"/>
              <a:t>As a result, several police officers approached him, seized him, carried him out, handcuffed him, and took him to the police station where he was charged.</a:t>
            </a:r>
          </a:p>
          <a:p>
            <a:endParaRPr lang="en-US" dirty="0"/>
          </a:p>
        </p:txBody>
      </p:sp>
    </p:spTree>
    <p:extLst>
      <p:ext uri="{BB962C8B-B14F-4D97-AF65-F5344CB8AC3E}">
        <p14:creationId xmlns:p14="http://schemas.microsoft.com/office/powerpoint/2010/main" val="1237684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6870700" cy="1600200"/>
          </a:xfrm>
        </p:spPr>
        <p:txBody>
          <a:bodyPr/>
          <a:lstStyle/>
          <a:p>
            <a:r>
              <a:rPr lang="en-US" sz="2400" i="1" dirty="0" smtClean="0"/>
              <a:t>State of New Jersey v. Kane</a:t>
            </a:r>
            <a:endParaRPr lang="en-US" sz="2400" i="1" dirty="0"/>
          </a:p>
        </p:txBody>
      </p:sp>
      <p:sp>
        <p:nvSpPr>
          <p:cNvPr id="3" name="Content Placeholder 2"/>
          <p:cNvSpPr>
            <a:spLocks noGrp="1"/>
          </p:cNvSpPr>
          <p:nvPr>
            <p:ph idx="1"/>
          </p:nvPr>
        </p:nvSpPr>
        <p:spPr>
          <a:xfrm>
            <a:off x="685800" y="762000"/>
            <a:ext cx="7696200" cy="3657600"/>
          </a:xfrm>
        </p:spPr>
        <p:txBody>
          <a:bodyPr/>
          <a:lstStyle/>
          <a:p>
            <a:pPr algn="just"/>
            <a:r>
              <a:rPr lang="en-US" sz="2400" dirty="0" smtClean="0"/>
              <a:t>Defendant William J. Kane was tried and convicted in the Manville Municipal Court for disrupting a public meeting and resisting arrest.</a:t>
            </a:r>
          </a:p>
          <a:p>
            <a:pPr lvl="1" algn="just"/>
            <a:r>
              <a:rPr lang="en-US" sz="2000" dirty="0" smtClean="0"/>
              <a:t>Fined $1000, served one day in jail, and completed ten days of community service.</a:t>
            </a:r>
          </a:p>
          <a:p>
            <a:pPr algn="just"/>
            <a:r>
              <a:rPr lang="en-US" sz="2400" dirty="0" smtClean="0"/>
              <a:t>Kane appealed to the Law Division of the Superior Court.</a:t>
            </a:r>
          </a:p>
          <a:p>
            <a:pPr lvl="1" algn="just"/>
            <a:r>
              <a:rPr lang="en-US" sz="2000" dirty="0" smtClean="0"/>
              <a:t>The Municipal Court conviction was affirmed; the one-day jail sentence was deleted.</a:t>
            </a:r>
          </a:p>
          <a:p>
            <a:pPr algn="just"/>
            <a:r>
              <a:rPr lang="en-US" sz="2400" dirty="0"/>
              <a:t>Kane appealed to the Appellate Division</a:t>
            </a:r>
            <a:r>
              <a:rPr lang="en-US" sz="2400" dirty="0" smtClean="0"/>
              <a:t>.</a:t>
            </a:r>
          </a:p>
          <a:p>
            <a:pPr algn="just"/>
            <a:r>
              <a:rPr lang="en-US" sz="2400" dirty="0"/>
              <a:t>Judgement of Kane’s conviction was reversed and the case remanded for the entry of a judgment acquitting him. </a:t>
            </a:r>
          </a:p>
          <a:p>
            <a:pPr algn="just"/>
            <a:endParaRPr lang="en-US" sz="2400" dirty="0"/>
          </a:p>
          <a:p>
            <a:pPr marL="0" indent="0" algn="just">
              <a:buNone/>
            </a:pPr>
            <a:endParaRPr lang="en-US" sz="2400" dirty="0"/>
          </a:p>
        </p:txBody>
      </p:sp>
    </p:spTree>
    <p:extLst>
      <p:ext uri="{BB962C8B-B14F-4D97-AF65-F5344CB8AC3E}">
        <p14:creationId xmlns:p14="http://schemas.microsoft.com/office/powerpoint/2010/main" val="3857097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00"/>
            <a:ext cx="6870700" cy="1600200"/>
          </a:xfrm>
        </p:spPr>
        <p:txBody>
          <a:bodyPr/>
          <a:lstStyle/>
          <a:p>
            <a:r>
              <a:rPr lang="en-US" sz="2400" i="1" dirty="0"/>
              <a:t>State of New Jersey v. Kane</a:t>
            </a:r>
            <a:endParaRPr lang="en-US" sz="2400" dirty="0"/>
          </a:p>
        </p:txBody>
      </p:sp>
      <p:sp>
        <p:nvSpPr>
          <p:cNvPr id="3" name="Content Placeholder 2"/>
          <p:cNvSpPr>
            <a:spLocks noGrp="1"/>
          </p:cNvSpPr>
          <p:nvPr>
            <p:ph idx="1"/>
          </p:nvPr>
        </p:nvSpPr>
        <p:spPr>
          <a:xfrm>
            <a:off x="533400" y="609600"/>
            <a:ext cx="7696200" cy="3657600"/>
          </a:xfrm>
        </p:spPr>
        <p:txBody>
          <a:bodyPr/>
          <a:lstStyle/>
          <a:p>
            <a:r>
              <a:rPr lang="en-US" sz="2400" dirty="0" smtClean="0"/>
              <a:t>In addressing Kane’s 1</a:t>
            </a:r>
            <a:r>
              <a:rPr lang="en-US" sz="2400" baseline="30000" dirty="0" smtClean="0"/>
              <a:t>st</a:t>
            </a:r>
            <a:r>
              <a:rPr lang="en-US" sz="2400" dirty="0" smtClean="0"/>
              <a:t> Amendment violations, the Court reviewed the comments to the disrupting public meeting statute (</a:t>
            </a:r>
            <a:r>
              <a:rPr lang="en-US" sz="2400" u="sng" dirty="0" smtClean="0"/>
              <a:t>N.J.S.A.</a:t>
            </a:r>
            <a:r>
              <a:rPr lang="en-US" sz="2400" dirty="0" smtClean="0"/>
              <a:t> 2C:33-8):</a:t>
            </a:r>
          </a:p>
          <a:p>
            <a:pPr lvl="1" algn="just"/>
            <a:r>
              <a:rPr lang="en-US" sz="2000" dirty="0" smtClean="0"/>
              <a:t>As noted, the section is limited to physical interference….That is not to say that speech could never be physically disruptive; where an actor’s speech was intended to make it impossible for the person addressing the meeting to be heard, speech would constitute a physical obstruction. Similarly, if a person with no privilege to speak in a meeting repeatedly interrupted it, he might well be in violation of the section whatever the content of his speech.</a:t>
            </a:r>
            <a:endParaRPr lang="en-US" sz="2000" dirty="0"/>
          </a:p>
        </p:txBody>
      </p:sp>
    </p:spTree>
    <p:extLst>
      <p:ext uri="{BB962C8B-B14F-4D97-AF65-F5344CB8AC3E}">
        <p14:creationId xmlns:p14="http://schemas.microsoft.com/office/powerpoint/2010/main" val="33756782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066800"/>
          </a:xfrm>
        </p:spPr>
        <p:txBody>
          <a:bodyPr/>
          <a:lstStyle/>
          <a:p>
            <a:r>
              <a:rPr lang="en-US" dirty="0" smtClean="0"/>
              <a:t>Tips for Public Disruption</a:t>
            </a:r>
            <a:endParaRPr lang="en-US" dirty="0"/>
          </a:p>
        </p:txBody>
      </p:sp>
      <p:sp>
        <p:nvSpPr>
          <p:cNvPr id="3" name="Content Placeholder 2"/>
          <p:cNvSpPr>
            <a:spLocks noGrp="1"/>
          </p:cNvSpPr>
          <p:nvPr>
            <p:ph idx="1"/>
          </p:nvPr>
        </p:nvSpPr>
        <p:spPr>
          <a:xfrm>
            <a:off x="685800" y="1295400"/>
            <a:ext cx="7696200" cy="4191000"/>
          </a:xfrm>
        </p:spPr>
        <p:txBody>
          <a:bodyPr/>
          <a:lstStyle/>
          <a:p>
            <a:r>
              <a:rPr lang="en-US" dirty="0" smtClean="0"/>
              <a:t>Security Presence at Meeting?</a:t>
            </a:r>
          </a:p>
          <a:p>
            <a:r>
              <a:rPr lang="en-US" dirty="0" smtClean="0"/>
              <a:t>Don’t Be Afraid to Use the Gavel</a:t>
            </a:r>
          </a:p>
          <a:p>
            <a:r>
              <a:rPr lang="en-US" dirty="0" smtClean="0"/>
              <a:t>Demand ORDER</a:t>
            </a:r>
          </a:p>
          <a:p>
            <a:r>
              <a:rPr lang="en-US" dirty="0" smtClean="0"/>
              <a:t>Use Your School Attorney</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5122347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Disruptions?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370692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6870700" cy="1600200"/>
          </a:xfrm>
        </p:spPr>
        <p:txBody>
          <a:bodyPr/>
          <a:lstStyle/>
          <a:p>
            <a:r>
              <a:rPr lang="en-US" sz="2400" dirty="0" smtClean="0"/>
              <a:t>Mask Mandate and Public Meetings</a:t>
            </a:r>
            <a:endParaRPr lang="en-US" sz="2400" dirty="0"/>
          </a:p>
        </p:txBody>
      </p:sp>
      <p:sp>
        <p:nvSpPr>
          <p:cNvPr id="3" name="Content Placeholder 2"/>
          <p:cNvSpPr>
            <a:spLocks noGrp="1"/>
          </p:cNvSpPr>
          <p:nvPr>
            <p:ph idx="1"/>
          </p:nvPr>
        </p:nvSpPr>
        <p:spPr>
          <a:xfrm>
            <a:off x="609600" y="1143000"/>
            <a:ext cx="7696200" cy="3657600"/>
          </a:xfrm>
        </p:spPr>
        <p:txBody>
          <a:bodyPr/>
          <a:lstStyle/>
          <a:p>
            <a:pPr lvl="1"/>
            <a:r>
              <a:rPr lang="en-US" sz="2000" dirty="0" smtClean="0"/>
              <a:t>Governor Murphy on August 9, 2021 signed Executive Order 251, which enforced a “mask mandate policy in schools for students, staff, and visitors as vaccinations were not available to a significant portion of the school population.”</a:t>
            </a:r>
          </a:p>
          <a:p>
            <a:pPr lvl="1"/>
            <a:r>
              <a:rPr lang="en-US" sz="2000" dirty="0" smtClean="0"/>
              <a:t>On January 11, 2022, the Governor signed Executive Order 281, which allowed Executive Order 251 to remain in effect and extend various departmental actions that are in response to Covid-19 and any variants. </a:t>
            </a:r>
            <a:endParaRPr lang="en-US" sz="2000" dirty="0"/>
          </a:p>
        </p:txBody>
      </p:sp>
    </p:spTree>
    <p:extLst>
      <p:ext uri="{BB962C8B-B14F-4D97-AF65-F5344CB8AC3E}">
        <p14:creationId xmlns:p14="http://schemas.microsoft.com/office/powerpoint/2010/main" val="15579698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685800"/>
          </a:xfrm>
        </p:spPr>
        <p:txBody>
          <a:bodyPr/>
          <a:lstStyle/>
          <a:p>
            <a:r>
              <a:rPr lang="en-US" dirty="0" smtClean="0"/>
              <a:t>Unmasked Disruption?</a:t>
            </a:r>
            <a:endParaRPr lang="en-US" dirty="0"/>
          </a:p>
        </p:txBody>
      </p:sp>
      <p:sp>
        <p:nvSpPr>
          <p:cNvPr id="3" name="Content Placeholder 2"/>
          <p:cNvSpPr>
            <a:spLocks noGrp="1"/>
          </p:cNvSpPr>
          <p:nvPr>
            <p:ph idx="1"/>
          </p:nvPr>
        </p:nvSpPr>
        <p:spPr>
          <a:xfrm>
            <a:off x="685800" y="1066800"/>
            <a:ext cx="7696200" cy="4419600"/>
          </a:xfrm>
        </p:spPr>
        <p:txBody>
          <a:bodyPr/>
          <a:lstStyle/>
          <a:p>
            <a:r>
              <a:rPr lang="en-US" dirty="0" smtClean="0"/>
              <a:t>Law enforcement advised in some </a:t>
            </a:r>
            <a:r>
              <a:rPr lang="en-US" dirty="0"/>
              <a:t>c</a:t>
            </a:r>
            <a:r>
              <a:rPr lang="en-US" dirty="0" smtClean="0"/>
              <a:t>ircumstances masks must be worn at school board meetings</a:t>
            </a:r>
          </a:p>
          <a:p>
            <a:r>
              <a:rPr lang="en-US" dirty="0" smtClean="0"/>
              <a:t>Certain boards cancelled meetings because people refused to wear masks</a:t>
            </a:r>
          </a:p>
          <a:p>
            <a:r>
              <a:rPr lang="en-US" dirty="0" smtClean="0"/>
              <a:t>Certain boards moved their meetings because people weren’t wearing masks</a:t>
            </a:r>
            <a:endParaRPr lang="en-US" dirty="0"/>
          </a:p>
        </p:txBody>
      </p:sp>
    </p:spTree>
    <p:extLst>
      <p:ext uri="{BB962C8B-B14F-4D97-AF65-F5344CB8AC3E}">
        <p14:creationId xmlns:p14="http://schemas.microsoft.com/office/powerpoint/2010/main" val="39956934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6870700" cy="1600200"/>
          </a:xfrm>
        </p:spPr>
        <p:txBody>
          <a:bodyPr/>
          <a:lstStyle/>
          <a:p>
            <a:r>
              <a:rPr lang="en-US" sz="2400" dirty="0" smtClean="0"/>
              <a:t>Mask Mandate and Public Meetings</a:t>
            </a:r>
            <a:endParaRPr lang="en-US" sz="2400" dirty="0"/>
          </a:p>
        </p:txBody>
      </p:sp>
      <p:sp>
        <p:nvSpPr>
          <p:cNvPr id="3" name="Content Placeholder 2"/>
          <p:cNvSpPr>
            <a:spLocks noGrp="1"/>
          </p:cNvSpPr>
          <p:nvPr>
            <p:ph idx="1"/>
          </p:nvPr>
        </p:nvSpPr>
        <p:spPr>
          <a:xfrm>
            <a:off x="685800" y="762000"/>
            <a:ext cx="7772400" cy="5410200"/>
          </a:xfrm>
        </p:spPr>
        <p:txBody>
          <a:bodyPr/>
          <a:lstStyle/>
          <a:p>
            <a:pPr lvl="1"/>
            <a:r>
              <a:rPr lang="en-US" sz="2000" dirty="0" smtClean="0"/>
              <a:t>What is the applicability of Executive Order 251 to Public Board Meetings? </a:t>
            </a:r>
          </a:p>
          <a:p>
            <a:pPr lvl="1"/>
            <a:r>
              <a:rPr lang="en-US" sz="2000" dirty="0"/>
              <a:t>T</a:t>
            </a:r>
            <a:r>
              <a:rPr lang="en-US" sz="2000" dirty="0" smtClean="0"/>
              <a:t>here </a:t>
            </a:r>
            <a:r>
              <a:rPr lang="en-US" sz="2000" dirty="0"/>
              <a:t>is no evidence or argument that any alleged masked mandate under Executive Order 251 which makes NO mention of public meetings where the public can enjoy their First Amendment guaranteed rights to Freedom of Speech and to peacefully assemble and seek the redress of grievances from public bodies can withstand Constitutional evaluation under Strict Scrutiny let alone Rational Basis analysis when no mask mandate exists for ANY other public meetings of ANY other public body. Any sanction for what could be considered Constitutionally protected activity is extraordinarily troubling and a violation of the respondent’s rights. Moreover, any attempt to stifle a clear constitutional right </a:t>
            </a:r>
            <a:r>
              <a:rPr lang="en-US" sz="2000" dirty="0" smtClean="0"/>
              <a:t>is </a:t>
            </a:r>
            <a:r>
              <a:rPr lang="en-US" sz="2000" dirty="0"/>
              <a:t>not only subject to challenge but also creates liability for any entity or officer who might seek such action.”</a:t>
            </a:r>
          </a:p>
        </p:txBody>
      </p:sp>
    </p:spTree>
    <p:extLst>
      <p:ext uri="{BB962C8B-B14F-4D97-AF65-F5344CB8AC3E}">
        <p14:creationId xmlns:p14="http://schemas.microsoft.com/office/powerpoint/2010/main" val="23091393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838200"/>
          </a:xfrm>
        </p:spPr>
        <p:txBody>
          <a:bodyPr/>
          <a:lstStyle/>
          <a:p>
            <a:r>
              <a:rPr lang="en-US" dirty="0" smtClean="0"/>
              <a:t>Heckler’s Veto </a:t>
            </a:r>
            <a:endParaRPr lang="en-US" dirty="0"/>
          </a:p>
        </p:txBody>
      </p:sp>
      <p:sp>
        <p:nvSpPr>
          <p:cNvPr id="3" name="Content Placeholder 2"/>
          <p:cNvSpPr>
            <a:spLocks noGrp="1"/>
          </p:cNvSpPr>
          <p:nvPr>
            <p:ph idx="1"/>
          </p:nvPr>
        </p:nvSpPr>
        <p:spPr>
          <a:xfrm>
            <a:off x="685800" y="990600"/>
            <a:ext cx="7696200" cy="5029200"/>
          </a:xfrm>
        </p:spPr>
        <p:txBody>
          <a:bodyPr/>
          <a:lstStyle/>
          <a:p>
            <a:r>
              <a:rPr lang="en-US" sz="2000" dirty="0"/>
              <a:t>If there is a bedrock principal underlying the First Amendment, it is that the government may not prohibit the expression of an idea simply because society finds the idea itself offensive or disagreeable. Thus in public debate our own citizens must tolerate insulting, and even outrageous speech in order to provide adequate breathing space to the freedoms protected by the First Amendment. These principles are well embedded in First Amendment jurisprudence. Together they stand for the proposition that where the government regulates speech based on its perception that the speech will spark fear among or disturb its audience, such regulation is by its definition based on the speech’s content. </a:t>
            </a:r>
          </a:p>
          <a:p>
            <a:endParaRPr lang="en-US" dirty="0"/>
          </a:p>
        </p:txBody>
      </p:sp>
    </p:spTree>
    <p:extLst>
      <p:ext uri="{BB962C8B-B14F-4D97-AF65-F5344CB8AC3E}">
        <p14:creationId xmlns:p14="http://schemas.microsoft.com/office/powerpoint/2010/main" val="1024621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7696200" cy="3657600"/>
          </a:xfrm>
        </p:spPr>
        <p:txBody>
          <a:bodyPr/>
          <a:lstStyle/>
          <a:p>
            <a:pPr algn="just"/>
            <a:r>
              <a:rPr lang="en-US" sz="2000" dirty="0" smtClean="0"/>
              <a:t>At the start of each meeting, the Board President (or his or her designee) must announce to the public that adequate notice of the meeting was provided and the time, place, and manner in which the notice was provided.</a:t>
            </a:r>
          </a:p>
          <a:p>
            <a:pPr lvl="1" algn="just"/>
            <a:r>
              <a:rPr lang="en-US" sz="2000" dirty="0" smtClean="0"/>
              <a:t>This must be entered into the minutes.</a:t>
            </a:r>
          </a:p>
          <a:p>
            <a:pPr algn="just"/>
            <a:r>
              <a:rPr lang="en-US" sz="2000" dirty="0" smtClean="0"/>
              <a:t>“Written advance notice of at least 48 hours, giving the time, date, location, and to the extent known, the agenda of any regular, special, or rescheduled meeting. . .”</a:t>
            </a:r>
          </a:p>
          <a:p>
            <a:pPr algn="just"/>
            <a:r>
              <a:rPr lang="en-US" sz="2000" dirty="0" smtClean="0"/>
              <a:t>Must state whether formal action may or may not be taken</a:t>
            </a:r>
          </a:p>
          <a:p>
            <a:pPr algn="just"/>
            <a:r>
              <a:rPr lang="en-US" sz="2000" dirty="0" smtClean="0"/>
              <a:t>Must be published and filed in accordance with </a:t>
            </a:r>
            <a:r>
              <a:rPr lang="en-US" sz="2000" i="1" dirty="0" smtClean="0"/>
              <a:t>N.J.S.A. </a:t>
            </a:r>
            <a:r>
              <a:rPr lang="en-US" sz="2000" dirty="0" smtClean="0"/>
              <a:t>10:4-8.</a:t>
            </a:r>
          </a:p>
          <a:p>
            <a:pPr algn="just"/>
            <a:r>
              <a:rPr lang="en-US" sz="2000" dirty="0" smtClean="0"/>
              <a:t>Where annual notice or revisions set forth the location of any meeting, no further notice is required.</a:t>
            </a:r>
          </a:p>
          <a:p>
            <a:endParaRPr lang="en-US" sz="2600" dirty="0"/>
          </a:p>
        </p:txBody>
      </p:sp>
      <p:sp>
        <p:nvSpPr>
          <p:cNvPr id="4" name="Title 3"/>
          <p:cNvSpPr>
            <a:spLocks noGrp="1"/>
          </p:cNvSpPr>
          <p:nvPr>
            <p:ph type="title"/>
          </p:nvPr>
        </p:nvSpPr>
        <p:spPr>
          <a:xfrm>
            <a:off x="609600" y="-533400"/>
            <a:ext cx="6870700" cy="1600200"/>
          </a:xfrm>
        </p:spPr>
        <p:txBody>
          <a:bodyPr/>
          <a:lstStyle/>
          <a:p>
            <a:r>
              <a:rPr lang="en-US" sz="2800" dirty="0" smtClean="0"/>
              <a:t>What does “adequate notice” mean?</a:t>
            </a:r>
            <a:endParaRPr lang="en-US" sz="2400" dirty="0"/>
          </a:p>
        </p:txBody>
      </p:sp>
    </p:spTree>
    <p:extLst>
      <p:ext uri="{BB962C8B-B14F-4D97-AF65-F5344CB8AC3E}">
        <p14:creationId xmlns:p14="http://schemas.microsoft.com/office/powerpoint/2010/main" val="7894162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1511300"/>
            <a:ext cx="6400800" cy="2984500"/>
          </a:xfrm>
        </p:spPr>
        <p:txBody>
          <a:bodyPr/>
          <a:lstStyle/>
          <a:p>
            <a:r>
              <a:rPr lang="en-US" dirty="0" smtClean="0"/>
              <a:t>Do’s, Don’ts and </a:t>
            </a:r>
            <a:r>
              <a:rPr lang="en-US" dirty="0" err="1" smtClean="0"/>
              <a:t>D’ohs</a:t>
            </a:r>
            <a:r>
              <a:rPr lang="en-US" dirty="0" smtClean="0"/>
              <a:t/>
            </a:r>
            <a:br>
              <a:rPr lang="en-US" dirty="0" smtClean="0"/>
            </a:br>
            <a:r>
              <a:rPr lang="en-US" dirty="0" smtClean="0"/>
              <a:t>Public Comment-  Students</a:t>
            </a:r>
            <a:endParaRPr lang="en-US" dirty="0"/>
          </a:p>
        </p:txBody>
      </p:sp>
    </p:spTree>
    <p:extLst>
      <p:ext uri="{BB962C8B-B14F-4D97-AF65-F5344CB8AC3E}">
        <p14:creationId xmlns:p14="http://schemas.microsoft.com/office/powerpoint/2010/main" val="6574382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00100"/>
            <a:ext cx="6870700" cy="2247900"/>
          </a:xfrm>
        </p:spPr>
        <p:txBody>
          <a:bodyPr/>
          <a:lstStyle/>
          <a:p>
            <a:r>
              <a:rPr lang="en-US" sz="3600" dirty="0" smtClean="0"/>
              <a:t>Public Comment About </a:t>
            </a:r>
            <a:r>
              <a:rPr lang="en-US" sz="3600" b="1" u="sng" dirty="0" smtClean="0"/>
              <a:t>Students</a:t>
            </a:r>
            <a:r>
              <a:rPr lang="en-US" sz="3600" dirty="0" smtClean="0"/>
              <a:t>?</a:t>
            </a:r>
            <a:endParaRPr lang="en-US" sz="3600" dirty="0"/>
          </a:p>
        </p:txBody>
      </p:sp>
      <p:sp>
        <p:nvSpPr>
          <p:cNvPr id="3" name="Content Placeholder 2"/>
          <p:cNvSpPr>
            <a:spLocks noGrp="1"/>
          </p:cNvSpPr>
          <p:nvPr>
            <p:ph idx="1"/>
          </p:nvPr>
        </p:nvSpPr>
        <p:spPr>
          <a:xfrm>
            <a:off x="457200" y="1752600"/>
            <a:ext cx="7696200" cy="3581400"/>
          </a:xfrm>
        </p:spPr>
        <p:txBody>
          <a:bodyPr/>
          <a:lstStyle/>
          <a:p>
            <a:pPr algn="just"/>
            <a:r>
              <a:rPr lang="en-US" dirty="0" smtClean="0"/>
              <a:t>Student or Parent/Guardian speaking about students:</a:t>
            </a:r>
          </a:p>
          <a:p>
            <a:pPr lvl="1" algn="just"/>
            <a:r>
              <a:rPr lang="en-US" sz="3200" dirty="0" smtClean="0"/>
              <a:t>They can comment on their own education as they hold the confidentiality of these matters and can waive them.</a:t>
            </a:r>
          </a:p>
        </p:txBody>
      </p:sp>
    </p:spTree>
    <p:extLst>
      <p:ext uri="{BB962C8B-B14F-4D97-AF65-F5344CB8AC3E}">
        <p14:creationId xmlns:p14="http://schemas.microsoft.com/office/powerpoint/2010/main" val="33585425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Comment About </a:t>
            </a:r>
            <a:r>
              <a:rPr lang="en-US" b="1" u="sng" dirty="0" smtClean="0"/>
              <a:t>Students?</a:t>
            </a:r>
            <a:endParaRPr lang="en-US" b="1" u="sng" dirty="0"/>
          </a:p>
        </p:txBody>
      </p:sp>
      <p:sp>
        <p:nvSpPr>
          <p:cNvPr id="3" name="Content Placeholder 2"/>
          <p:cNvSpPr>
            <a:spLocks noGrp="1"/>
          </p:cNvSpPr>
          <p:nvPr>
            <p:ph idx="1"/>
          </p:nvPr>
        </p:nvSpPr>
        <p:spPr/>
        <p:txBody>
          <a:bodyPr/>
          <a:lstStyle/>
          <a:p>
            <a:r>
              <a:rPr lang="en-US" dirty="0" smtClean="0"/>
              <a:t>Community Member speaking about individual student(s) (not their child)</a:t>
            </a:r>
          </a:p>
          <a:p>
            <a:pPr lvl="1"/>
            <a:r>
              <a:rPr lang="en-US" dirty="0" smtClean="0"/>
              <a:t>The can make a comment but not in an obscene or inappropriate way</a:t>
            </a:r>
            <a:endParaRPr lang="en-US" dirty="0"/>
          </a:p>
        </p:txBody>
      </p:sp>
    </p:spTree>
    <p:extLst>
      <p:ext uri="{BB962C8B-B14F-4D97-AF65-F5344CB8AC3E}">
        <p14:creationId xmlns:p14="http://schemas.microsoft.com/office/powerpoint/2010/main" val="28577731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0000"/>
                </a:solidFill>
              </a:rPr>
              <a:t>Public Comment About </a:t>
            </a:r>
            <a:r>
              <a:rPr lang="en-US" sz="3600" b="1" u="sng" dirty="0">
                <a:solidFill>
                  <a:srgbClr val="000000"/>
                </a:solidFill>
              </a:rPr>
              <a:t>Students</a:t>
            </a:r>
            <a:r>
              <a:rPr lang="en-US" sz="3600" dirty="0">
                <a:solidFill>
                  <a:srgbClr val="000000"/>
                </a:solidFill>
              </a:rPr>
              <a:t>?</a:t>
            </a:r>
            <a:endParaRPr lang="en-US" sz="3600" dirty="0"/>
          </a:p>
        </p:txBody>
      </p:sp>
      <p:sp>
        <p:nvSpPr>
          <p:cNvPr id="3" name="Content Placeholder 2"/>
          <p:cNvSpPr>
            <a:spLocks noGrp="1"/>
          </p:cNvSpPr>
          <p:nvPr>
            <p:ph idx="1"/>
          </p:nvPr>
        </p:nvSpPr>
        <p:spPr/>
        <p:txBody>
          <a:bodyPr/>
          <a:lstStyle/>
          <a:p>
            <a:pPr lvl="0" algn="just"/>
            <a:r>
              <a:rPr lang="en-US" sz="2400" dirty="0">
                <a:solidFill>
                  <a:srgbClr val="000000"/>
                </a:solidFill>
              </a:rPr>
              <a:t>What can a BOE say about students?</a:t>
            </a:r>
          </a:p>
          <a:p>
            <a:pPr lvl="1" algn="just"/>
            <a:r>
              <a:rPr lang="en-US" sz="2400" dirty="0">
                <a:solidFill>
                  <a:srgbClr val="000000"/>
                </a:solidFill>
              </a:rPr>
              <a:t>BOE should not engage in a back-and-forth or discuss the education, discipline, or other confidential information regarding a student. Doing so would violate student confidentiality and could potentially violate the Family Educational Rights and Privacy Act, the Open Public Records Act, and </a:t>
            </a:r>
            <a:r>
              <a:rPr lang="en-US" sz="2400" u="sng" dirty="0">
                <a:solidFill>
                  <a:srgbClr val="000000"/>
                </a:solidFill>
              </a:rPr>
              <a:t>N.J.A.C.</a:t>
            </a:r>
            <a:r>
              <a:rPr lang="en-US" sz="2400" dirty="0">
                <a:solidFill>
                  <a:srgbClr val="000000"/>
                </a:solidFill>
              </a:rPr>
              <a:t> 6A:32-7.</a:t>
            </a:r>
          </a:p>
          <a:p>
            <a:endParaRPr lang="en-US" dirty="0"/>
          </a:p>
        </p:txBody>
      </p:sp>
    </p:spTree>
    <p:extLst>
      <p:ext uri="{BB962C8B-B14F-4D97-AF65-F5344CB8AC3E}">
        <p14:creationId xmlns:p14="http://schemas.microsoft.com/office/powerpoint/2010/main" val="16560494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0600" y="1600200"/>
            <a:ext cx="6934200" cy="2984500"/>
          </a:xfrm>
        </p:spPr>
        <p:txBody>
          <a:bodyPr/>
          <a:lstStyle/>
          <a:p>
            <a:r>
              <a:rPr lang="en-US" dirty="0" smtClean="0"/>
              <a:t>Do’s, Don’ts and </a:t>
            </a:r>
            <a:r>
              <a:rPr lang="en-US" dirty="0" err="1" smtClean="0"/>
              <a:t>D’ohs</a:t>
            </a:r>
            <a:r>
              <a:rPr lang="en-US" dirty="0" smtClean="0"/>
              <a:t/>
            </a:r>
            <a:br>
              <a:rPr lang="en-US" dirty="0" smtClean="0"/>
            </a:br>
            <a:r>
              <a:rPr lang="en-US" dirty="0" smtClean="0"/>
              <a:t>Public Comment- </a:t>
            </a:r>
            <a:br>
              <a:rPr lang="en-US" dirty="0" smtClean="0"/>
            </a:br>
            <a:r>
              <a:rPr lang="en-US" dirty="0" smtClean="0"/>
              <a:t>Staff</a:t>
            </a:r>
            <a:endParaRPr lang="en-US" dirty="0"/>
          </a:p>
        </p:txBody>
      </p:sp>
    </p:spTree>
    <p:extLst>
      <p:ext uri="{BB962C8B-B14F-4D97-AF65-F5344CB8AC3E}">
        <p14:creationId xmlns:p14="http://schemas.microsoft.com/office/powerpoint/2010/main" val="21735194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6870700" cy="1905000"/>
          </a:xfrm>
        </p:spPr>
        <p:txBody>
          <a:bodyPr/>
          <a:lstStyle/>
          <a:p>
            <a:r>
              <a:rPr lang="en-US" sz="3600" dirty="0" smtClean="0"/>
              <a:t>Public Comment About </a:t>
            </a:r>
            <a:r>
              <a:rPr lang="en-US" sz="3600" b="1" u="sng" dirty="0" smtClean="0"/>
              <a:t>Staff</a:t>
            </a:r>
            <a:r>
              <a:rPr lang="en-US" sz="3600" dirty="0" smtClean="0"/>
              <a:t>?</a:t>
            </a:r>
            <a:endParaRPr lang="en-US" sz="3600" dirty="0"/>
          </a:p>
        </p:txBody>
      </p:sp>
      <p:sp>
        <p:nvSpPr>
          <p:cNvPr id="3" name="Content Placeholder 2"/>
          <p:cNvSpPr>
            <a:spLocks noGrp="1"/>
          </p:cNvSpPr>
          <p:nvPr>
            <p:ph idx="1"/>
          </p:nvPr>
        </p:nvSpPr>
        <p:spPr>
          <a:xfrm>
            <a:off x="533400" y="914400"/>
            <a:ext cx="7696200" cy="3657600"/>
          </a:xfrm>
        </p:spPr>
        <p:txBody>
          <a:bodyPr/>
          <a:lstStyle/>
          <a:p>
            <a:pPr algn="just"/>
            <a:r>
              <a:rPr lang="en-US" dirty="0" smtClean="0"/>
              <a:t>What can the public say?</a:t>
            </a:r>
          </a:p>
          <a:p>
            <a:pPr lvl="1" algn="just"/>
            <a:r>
              <a:rPr lang="en-US" sz="3200" dirty="0" smtClean="0"/>
              <a:t>A member of the public can speak about a staff member as long as it is not in an obscene or inappropriate way.</a:t>
            </a:r>
          </a:p>
          <a:p>
            <a:pPr marL="457200" lvl="1" indent="0">
              <a:buNone/>
            </a:pPr>
            <a:endParaRPr lang="en-US" sz="3200" dirty="0" smtClean="0"/>
          </a:p>
        </p:txBody>
      </p:sp>
    </p:spTree>
    <p:extLst>
      <p:ext uri="{BB962C8B-B14F-4D97-AF65-F5344CB8AC3E}">
        <p14:creationId xmlns:p14="http://schemas.microsoft.com/office/powerpoint/2010/main" val="35451852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914400"/>
          </a:xfrm>
        </p:spPr>
        <p:txBody>
          <a:bodyPr/>
          <a:lstStyle/>
          <a:p>
            <a:r>
              <a:rPr lang="en-US" sz="3600" dirty="0">
                <a:solidFill>
                  <a:srgbClr val="000000"/>
                </a:solidFill>
              </a:rPr>
              <a:t>Public Comment About </a:t>
            </a:r>
            <a:r>
              <a:rPr lang="en-US" sz="3600" b="1" u="sng" dirty="0">
                <a:solidFill>
                  <a:srgbClr val="000000"/>
                </a:solidFill>
              </a:rPr>
              <a:t>Staff</a:t>
            </a:r>
            <a:r>
              <a:rPr lang="en-US" sz="3600" dirty="0">
                <a:solidFill>
                  <a:srgbClr val="000000"/>
                </a:solidFill>
              </a:rPr>
              <a:t>?</a:t>
            </a:r>
            <a:endParaRPr lang="en-US" sz="3600" dirty="0"/>
          </a:p>
        </p:txBody>
      </p:sp>
      <p:sp>
        <p:nvSpPr>
          <p:cNvPr id="3" name="Content Placeholder 2"/>
          <p:cNvSpPr>
            <a:spLocks noGrp="1"/>
          </p:cNvSpPr>
          <p:nvPr>
            <p:ph idx="1"/>
          </p:nvPr>
        </p:nvSpPr>
        <p:spPr>
          <a:xfrm>
            <a:off x="685800" y="1371600"/>
            <a:ext cx="7696200" cy="4114800"/>
          </a:xfrm>
        </p:spPr>
        <p:txBody>
          <a:bodyPr/>
          <a:lstStyle/>
          <a:p>
            <a:pPr lvl="0" algn="just"/>
            <a:r>
              <a:rPr lang="en-US" dirty="0">
                <a:solidFill>
                  <a:srgbClr val="000000"/>
                </a:solidFill>
              </a:rPr>
              <a:t>What can the BOE say?</a:t>
            </a:r>
          </a:p>
          <a:p>
            <a:pPr lvl="1" algn="just"/>
            <a:r>
              <a:rPr lang="en-US" sz="3200" dirty="0">
                <a:solidFill>
                  <a:srgbClr val="000000"/>
                </a:solidFill>
              </a:rPr>
              <a:t>BOE should not discuss individual staff discipline, performance, or specific personnel issues.</a:t>
            </a:r>
          </a:p>
          <a:p>
            <a:pPr lvl="1" algn="just"/>
            <a:r>
              <a:rPr lang="en-US" sz="3200" dirty="0">
                <a:solidFill>
                  <a:srgbClr val="000000"/>
                </a:solidFill>
              </a:rPr>
              <a:t>If a BOE needs to discuss personnel issues, it should do so in Executive Session.</a:t>
            </a:r>
          </a:p>
          <a:p>
            <a:endParaRPr lang="en-US" dirty="0"/>
          </a:p>
        </p:txBody>
      </p:sp>
    </p:spTree>
    <p:extLst>
      <p:ext uri="{BB962C8B-B14F-4D97-AF65-F5344CB8AC3E}">
        <p14:creationId xmlns:p14="http://schemas.microsoft.com/office/powerpoint/2010/main" val="11993826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152400"/>
            <a:ext cx="7543800" cy="1371600"/>
          </a:xfrm>
        </p:spPr>
        <p:txBody>
          <a:bodyPr/>
          <a:lstStyle/>
          <a:p>
            <a:r>
              <a:rPr lang="en-US" sz="3200" dirty="0" smtClean="0"/>
              <a:t>Marino v. Westfield Bd. Of Educ. </a:t>
            </a:r>
            <a:br>
              <a:rPr lang="en-US" sz="3200" dirty="0" smtClean="0"/>
            </a:br>
            <a:r>
              <a:rPr lang="en-US" sz="3200" dirty="0" smtClean="0"/>
              <a:t>2017 U.S.  Dist. LEXIS 6724</a:t>
            </a:r>
            <a:endParaRPr lang="en-US" sz="3200" dirty="0"/>
          </a:p>
        </p:txBody>
      </p:sp>
      <p:sp>
        <p:nvSpPr>
          <p:cNvPr id="3" name="Content Placeholder 2"/>
          <p:cNvSpPr>
            <a:spLocks noGrp="1"/>
          </p:cNvSpPr>
          <p:nvPr>
            <p:ph idx="1"/>
            <p:custDataLst>
              <p:tags r:id="rId2"/>
            </p:custDataLst>
          </p:nvPr>
        </p:nvSpPr>
        <p:spPr>
          <a:xfrm>
            <a:off x="762000" y="1524000"/>
            <a:ext cx="7696200" cy="4038600"/>
          </a:xfrm>
        </p:spPr>
        <p:txBody>
          <a:bodyPr/>
          <a:lstStyle/>
          <a:p>
            <a:r>
              <a:rPr lang="en-US" sz="1800"/>
              <a:t>Plaintiff Joseph Marino, a middle school teacher and former middle school basketball coach, </a:t>
            </a:r>
            <a:r>
              <a:rPr lang="en-US" sz="1800" smtClean="0"/>
              <a:t>was fired </a:t>
            </a:r>
            <a:r>
              <a:rPr lang="en-US" sz="1800"/>
              <a:t>from his coaching position after fifteen, </a:t>
            </a:r>
            <a:r>
              <a:rPr lang="en-US" sz="1800" smtClean="0"/>
              <a:t>complaint-free </a:t>
            </a:r>
            <a:r>
              <a:rPr lang="en-US" sz="1800"/>
              <a:t>years as the Westfield Girls </a:t>
            </a:r>
            <a:r>
              <a:rPr lang="en-US" sz="1800" smtClean="0"/>
              <a:t>Varsity Basketball </a:t>
            </a:r>
            <a:r>
              <a:rPr lang="en-US" sz="1800"/>
              <a:t>Coach</a:t>
            </a:r>
            <a:r>
              <a:rPr lang="en-US" sz="1800" smtClean="0"/>
              <a:t>.</a:t>
            </a:r>
          </a:p>
          <a:p>
            <a:endParaRPr lang="en-US" sz="1800" smtClean="0"/>
          </a:p>
          <a:p>
            <a:r>
              <a:rPr lang="en-US" sz="1800"/>
              <a:t>He was replaced by a </a:t>
            </a:r>
            <a:r>
              <a:rPr lang="en-US" sz="1800" smtClean="0"/>
              <a:t>younger less </a:t>
            </a:r>
            <a:r>
              <a:rPr lang="en-US" sz="1800"/>
              <a:t>experienced female coach who had previously served as his assistant coach</a:t>
            </a:r>
            <a:r>
              <a:rPr lang="en-US" sz="1800" smtClean="0"/>
              <a:t>.</a:t>
            </a:r>
          </a:p>
          <a:p>
            <a:endParaRPr lang="en-US" sz="1800" smtClean="0"/>
          </a:p>
          <a:p>
            <a:r>
              <a:rPr lang="en-US" sz="1800"/>
              <a:t>Mr. Marino now claims that he lost his coaching position due to age and gender </a:t>
            </a:r>
            <a:r>
              <a:rPr lang="en-US" sz="1800" smtClean="0"/>
              <a:t>discrimination</a:t>
            </a:r>
            <a:r>
              <a:rPr lang="en-US" sz="1800" smtClean="0">
                <a:solidFill>
                  <a:schemeClr val="tx2"/>
                </a:solidFill>
              </a:rPr>
              <a:t>, and </a:t>
            </a:r>
            <a:r>
              <a:rPr lang="en-US" sz="1800">
                <a:solidFill>
                  <a:schemeClr val="tx2"/>
                </a:solidFill>
              </a:rPr>
              <a:t>that a member of the Board of Education for </a:t>
            </a:r>
            <a:r>
              <a:rPr lang="en-US" sz="1800" u="sng" smtClean="0">
                <a:solidFill>
                  <a:schemeClr val="tx2"/>
                </a:solidFill>
              </a:rPr>
              <a:t>published </a:t>
            </a:r>
            <a:r>
              <a:rPr lang="en-US" sz="1800" u="sng">
                <a:solidFill>
                  <a:schemeClr val="tx2"/>
                </a:solidFill>
              </a:rPr>
              <a:t>defamatory </a:t>
            </a:r>
            <a:r>
              <a:rPr lang="en-US" sz="1800">
                <a:solidFill>
                  <a:schemeClr val="tx2"/>
                </a:solidFill>
              </a:rPr>
              <a:t>and invasive comments about his treatment of student-athletes </a:t>
            </a:r>
            <a:r>
              <a:rPr lang="en-US" sz="1800" smtClean="0">
                <a:solidFill>
                  <a:schemeClr val="tx2"/>
                </a:solidFill>
              </a:rPr>
              <a:t>on facebook </a:t>
            </a:r>
            <a:r>
              <a:rPr lang="en-US" sz="1800">
                <a:solidFill>
                  <a:schemeClr val="tx2"/>
                </a:solidFill>
              </a:rPr>
              <a:t>and Twitter after an October 21, 2014 meeting of the Westfield Board of </a:t>
            </a:r>
            <a:r>
              <a:rPr lang="en-US" sz="1800" smtClean="0">
                <a:solidFill>
                  <a:schemeClr val="tx2"/>
                </a:solidFill>
              </a:rPr>
              <a:t>Education. </a:t>
            </a:r>
          </a:p>
          <a:p>
            <a:endParaRPr lang="en-US" sz="1600"/>
          </a:p>
        </p:txBody>
      </p:sp>
    </p:spTree>
    <p:extLst>
      <p:ext uri="{BB962C8B-B14F-4D97-AF65-F5344CB8AC3E}">
        <p14:creationId xmlns:p14="http://schemas.microsoft.com/office/powerpoint/2010/main" val="1679786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152400"/>
            <a:ext cx="7315200" cy="990600"/>
          </a:xfrm>
        </p:spPr>
        <p:txBody>
          <a:bodyPr/>
          <a:lstStyle/>
          <a:p>
            <a:r>
              <a:rPr lang="en-US" sz="3200"/>
              <a:t>Marino v. Westfield </a:t>
            </a:r>
            <a:r>
              <a:rPr lang="en-US" sz="3200" smtClean="0"/>
              <a:t>Bd. </a:t>
            </a:r>
            <a:r>
              <a:rPr lang="en-US" sz="3200"/>
              <a:t>Of Educ. </a:t>
            </a:r>
          </a:p>
        </p:txBody>
      </p:sp>
      <p:sp>
        <p:nvSpPr>
          <p:cNvPr id="3" name="Content Placeholder 2"/>
          <p:cNvSpPr>
            <a:spLocks noGrp="1"/>
          </p:cNvSpPr>
          <p:nvPr>
            <p:ph idx="1"/>
            <p:custDataLst>
              <p:tags r:id="rId2"/>
            </p:custDataLst>
          </p:nvPr>
        </p:nvSpPr>
        <p:spPr>
          <a:xfrm>
            <a:off x="685800" y="1828800"/>
            <a:ext cx="7696200" cy="3657600"/>
          </a:xfrm>
        </p:spPr>
        <p:txBody>
          <a:bodyPr/>
          <a:lstStyle/>
          <a:p>
            <a:r>
              <a:rPr lang="en-US" sz="1800"/>
              <a:t>P</a:t>
            </a:r>
            <a:r>
              <a:rPr lang="en-US" sz="1800" smtClean="0"/>
              <a:t>ublic </a:t>
            </a:r>
            <a:r>
              <a:rPr lang="en-US" sz="1800"/>
              <a:t>session regarding Plaintiff Marino’s employment as head coach of </a:t>
            </a:r>
            <a:r>
              <a:rPr lang="en-US" sz="1800" smtClean="0"/>
              <a:t>the Westfield </a:t>
            </a:r>
            <a:r>
              <a:rPr lang="en-US" sz="1800"/>
              <a:t>girls’ varsity basketball team. </a:t>
            </a:r>
            <a:endParaRPr lang="en-US" sz="1800" smtClean="0"/>
          </a:p>
          <a:p>
            <a:pPr marL="0" indent="0">
              <a:buNone/>
            </a:pPr>
            <a:endParaRPr lang="en-US" sz="1800" smtClean="0"/>
          </a:p>
          <a:p>
            <a:r>
              <a:rPr lang="en-US" sz="1800" smtClean="0"/>
              <a:t>That same day</a:t>
            </a:r>
            <a:r>
              <a:rPr lang="en-US" sz="1800"/>
              <a:t>, Defendant </a:t>
            </a:r>
            <a:r>
              <a:rPr lang="en-US" sz="1800" smtClean="0"/>
              <a:t>Board Member Slater </a:t>
            </a:r>
            <a:r>
              <a:rPr lang="en-US" sz="1800"/>
              <a:t>made allegedly defamatory public statements about Plaintiff Marino on </a:t>
            </a:r>
            <a:r>
              <a:rPr lang="en-US" sz="1800" smtClean="0"/>
              <a:t>the social </a:t>
            </a:r>
            <a:r>
              <a:rPr lang="en-US" sz="1800"/>
              <a:t>networking websites Facebook and Twitter. </a:t>
            </a:r>
            <a:r>
              <a:rPr lang="en-US" sz="1800" smtClean="0"/>
              <a:t>According </a:t>
            </a:r>
            <a:r>
              <a:rPr lang="en-US" sz="1800"/>
              <a:t>to the Complaint, </a:t>
            </a:r>
            <a:r>
              <a:rPr lang="en-US" sz="1800" smtClean="0"/>
              <a:t>Slater stated that: </a:t>
            </a:r>
            <a:r>
              <a:rPr lang="en-US" sz="1800" smtClean="0">
                <a:solidFill>
                  <a:srgbClr val="0070C0"/>
                </a:solidFill>
              </a:rPr>
              <a:t>“Marino </a:t>
            </a:r>
            <a:r>
              <a:rPr lang="en-US" sz="1800">
                <a:solidFill>
                  <a:srgbClr val="0070C0"/>
                </a:solidFill>
              </a:rPr>
              <a:t>had called a teenage girl worthless,” that Marino “was doing it for years</a:t>
            </a:r>
            <a:r>
              <a:rPr lang="en-US" sz="1800" smtClean="0">
                <a:solidFill>
                  <a:srgbClr val="0070C0"/>
                </a:solidFill>
              </a:rPr>
              <a:t>,” and </a:t>
            </a:r>
            <a:r>
              <a:rPr lang="en-US" sz="1800">
                <a:solidFill>
                  <a:srgbClr val="0070C0"/>
                </a:solidFill>
              </a:rPr>
              <a:t>that “[t]here [was] so much more and hopefully those that aren’t on the Board that know </a:t>
            </a:r>
            <a:r>
              <a:rPr lang="en-US" sz="1800" smtClean="0">
                <a:solidFill>
                  <a:srgbClr val="0070C0"/>
                </a:solidFill>
              </a:rPr>
              <a:t>will come </a:t>
            </a:r>
            <a:r>
              <a:rPr lang="en-US" sz="1800">
                <a:solidFill>
                  <a:srgbClr val="0070C0"/>
                </a:solidFill>
              </a:rPr>
              <a:t>forward. . . .“ </a:t>
            </a:r>
          </a:p>
          <a:p>
            <a:pPr marL="0" indent="0">
              <a:buNone/>
            </a:pPr>
            <a:endParaRPr lang="en-US" sz="1800"/>
          </a:p>
        </p:txBody>
      </p:sp>
    </p:spTree>
    <p:extLst>
      <p:ext uri="{BB962C8B-B14F-4D97-AF65-F5344CB8AC3E}">
        <p14:creationId xmlns:p14="http://schemas.microsoft.com/office/powerpoint/2010/main" val="1502049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152400"/>
            <a:ext cx="7772400" cy="838200"/>
          </a:xfrm>
        </p:spPr>
        <p:txBody>
          <a:bodyPr/>
          <a:lstStyle/>
          <a:p>
            <a:r>
              <a:rPr lang="en-US" sz="3200"/>
              <a:t>Marino v. Westfield </a:t>
            </a:r>
            <a:r>
              <a:rPr lang="en-US" sz="3200" smtClean="0"/>
              <a:t>Bd. </a:t>
            </a:r>
            <a:r>
              <a:rPr lang="en-US" sz="3200"/>
              <a:t>Of Educ. </a:t>
            </a:r>
          </a:p>
        </p:txBody>
      </p:sp>
      <p:sp>
        <p:nvSpPr>
          <p:cNvPr id="3" name="Content Placeholder 2"/>
          <p:cNvSpPr>
            <a:spLocks noGrp="1"/>
          </p:cNvSpPr>
          <p:nvPr>
            <p:ph idx="1"/>
            <p:custDataLst>
              <p:tags r:id="rId2"/>
            </p:custDataLst>
          </p:nvPr>
        </p:nvSpPr>
        <p:spPr>
          <a:xfrm>
            <a:off x="685800" y="914400"/>
            <a:ext cx="7924800" cy="5105400"/>
          </a:xfrm>
        </p:spPr>
        <p:txBody>
          <a:bodyPr/>
          <a:lstStyle/>
          <a:p>
            <a:endParaRPr lang="en-US" sz="2000" dirty="0" smtClean="0"/>
          </a:p>
          <a:p>
            <a:r>
              <a:rPr lang="en-US" sz="2000" dirty="0" smtClean="0"/>
              <a:t>Marino files a complaint and later, an amended complaint which names individual board members. </a:t>
            </a:r>
          </a:p>
          <a:p>
            <a:pPr lvl="1"/>
            <a:r>
              <a:rPr lang="en-US" sz="1400" dirty="0" smtClean="0"/>
              <a:t>The defamation tort claims against individual board members were time barred. </a:t>
            </a:r>
          </a:p>
          <a:p>
            <a:pPr lvl="1"/>
            <a:r>
              <a:rPr lang="en-US" sz="1400" dirty="0" smtClean="0"/>
              <a:t>SOL for defamation is one year.</a:t>
            </a:r>
          </a:p>
          <a:p>
            <a:pPr marL="457200" lvl="1" indent="0">
              <a:buNone/>
            </a:pPr>
            <a:endParaRPr lang="en-US" sz="1400" dirty="0" smtClean="0"/>
          </a:p>
          <a:p>
            <a:r>
              <a:rPr lang="en-US" sz="2000" dirty="0" smtClean="0"/>
              <a:t>Marino also sought to allege common law claims against all Board defendants for Board Member Slater’s statement. </a:t>
            </a:r>
          </a:p>
          <a:p>
            <a:pPr lvl="1"/>
            <a:r>
              <a:rPr lang="en-US" sz="1400" dirty="0" smtClean="0"/>
              <a:t>New Jersey does not recognize the doctrine of </a:t>
            </a:r>
            <a:r>
              <a:rPr lang="en-US" sz="1400" i="1" dirty="0" err="1" smtClean="0"/>
              <a:t>respondeat</a:t>
            </a:r>
            <a:r>
              <a:rPr lang="en-US" sz="1400" i="1" dirty="0" smtClean="0"/>
              <a:t> superior </a:t>
            </a:r>
            <a:r>
              <a:rPr lang="en-US" sz="1400" dirty="0" smtClean="0"/>
              <a:t>for employer in defamation claims. </a:t>
            </a:r>
          </a:p>
          <a:p>
            <a:pPr lvl="1"/>
            <a:r>
              <a:rPr lang="en-US" sz="1400" dirty="0" smtClean="0"/>
              <a:t>An employer will only be held vicariously liable for the tortious act of an employee if the employee committed the act within the scope of his employment. </a:t>
            </a:r>
          </a:p>
          <a:p>
            <a:pPr lvl="1"/>
            <a:r>
              <a:rPr lang="en-US" sz="1400" dirty="0"/>
              <a:t>Slater’s statement was made on Facebook and Twitter and not at the Board meeting. </a:t>
            </a:r>
          </a:p>
          <a:p>
            <a:pPr lvl="1"/>
            <a:r>
              <a:rPr lang="en-US" sz="1400" dirty="0" smtClean="0"/>
              <a:t>Mere silence alone does not constitute libel or slander.  </a:t>
            </a:r>
          </a:p>
          <a:p>
            <a:pPr marL="457200" lvl="1" indent="0">
              <a:buNone/>
            </a:pPr>
            <a:endParaRPr lang="en-US" sz="1400" dirty="0"/>
          </a:p>
          <a:p>
            <a:pPr marL="457200" lvl="1" indent="0">
              <a:buNone/>
            </a:pPr>
            <a:r>
              <a:rPr lang="en-US" sz="1600" dirty="0" smtClean="0">
                <a:solidFill>
                  <a:srgbClr val="7030A0"/>
                </a:solidFill>
              </a:rPr>
              <a:t>. . . However other claims of age and gender discrimination survived </a:t>
            </a:r>
            <a:r>
              <a:rPr lang="en-US" sz="1400" dirty="0" smtClean="0">
                <a:solidFill>
                  <a:srgbClr val="7030A0"/>
                </a:solidFill>
              </a:rPr>
              <a:t>!</a:t>
            </a:r>
            <a:endParaRPr lang="en-US" sz="1400" dirty="0">
              <a:solidFill>
                <a:srgbClr val="7030A0"/>
              </a:solidFill>
            </a:endParaRPr>
          </a:p>
          <a:p>
            <a:endParaRPr lang="en-US" sz="2000" dirty="0"/>
          </a:p>
        </p:txBody>
      </p:sp>
    </p:spTree>
    <p:extLst>
      <p:ext uri="{BB962C8B-B14F-4D97-AF65-F5344CB8AC3E}">
        <p14:creationId xmlns:p14="http://schemas.microsoft.com/office/powerpoint/2010/main" val="944788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6870700" cy="1524000"/>
          </a:xfrm>
        </p:spPr>
        <p:txBody>
          <a:bodyPr/>
          <a:lstStyle/>
          <a:p>
            <a:r>
              <a:rPr lang="en-US" sz="2400" dirty="0" smtClean="0"/>
              <a:t>Worts v. Upper Township</a:t>
            </a:r>
            <a:br>
              <a:rPr lang="en-US" sz="2400" dirty="0" smtClean="0"/>
            </a:br>
            <a:r>
              <a:rPr lang="en-US" sz="2400" dirty="0"/>
              <a:t>(Because Everything is Awesome Until it’s Not)</a:t>
            </a:r>
            <a:br>
              <a:rPr lang="en-US" sz="2400" dirty="0"/>
            </a:br>
            <a:endParaRPr lang="en-US" sz="2400" dirty="0"/>
          </a:p>
        </p:txBody>
      </p:sp>
      <p:sp>
        <p:nvSpPr>
          <p:cNvPr id="3" name="Content Placeholder 2"/>
          <p:cNvSpPr>
            <a:spLocks noGrp="1"/>
          </p:cNvSpPr>
          <p:nvPr>
            <p:ph idx="1"/>
          </p:nvPr>
        </p:nvSpPr>
        <p:spPr>
          <a:xfrm>
            <a:off x="838200" y="838200"/>
            <a:ext cx="7696200" cy="4191000"/>
          </a:xfrm>
        </p:spPr>
        <p:txBody>
          <a:bodyPr/>
          <a:lstStyle/>
          <a:p>
            <a:pPr algn="just"/>
            <a:r>
              <a:rPr lang="en-US" sz="2200" dirty="0" smtClean="0"/>
              <a:t>February </a:t>
            </a:r>
            <a:r>
              <a:rPr lang="en-US" sz="2200" dirty="0"/>
              <a:t>29, 1980 – The Township filed a notice of the special meeting in the office of the Township clerk, posted a copy on the bulletin board in the Township Hall, and sent copies of the notice to four (4) newspapers for publication</a:t>
            </a:r>
            <a:r>
              <a:rPr lang="en-US" sz="2200" dirty="0" smtClean="0"/>
              <a:t>.</a:t>
            </a:r>
          </a:p>
          <a:p>
            <a:pPr lvl="1"/>
            <a:r>
              <a:rPr lang="en-US" sz="2200" dirty="0"/>
              <a:t>Publication Schedule: Two published on Thursdays; one on Mondays, Wednesdays, and Fridays, and one daily.</a:t>
            </a:r>
          </a:p>
          <a:p>
            <a:pPr lvl="1"/>
            <a:r>
              <a:rPr lang="en-US" sz="2200" dirty="0"/>
              <a:t>March 3, 1980 was a Monday and said notice was not published by any of the newspapers prior to the </a:t>
            </a:r>
            <a:r>
              <a:rPr lang="en-US" sz="2200" dirty="0" smtClean="0"/>
              <a:t>meeting</a:t>
            </a:r>
          </a:p>
          <a:p>
            <a:pPr algn="just"/>
            <a:r>
              <a:rPr lang="en-US" sz="2200" dirty="0" smtClean="0"/>
              <a:t>March 3, 1980 – Township Council held a special meeting at which it approved the application for the transfer of a liquor license to a new location.</a:t>
            </a:r>
          </a:p>
          <a:p>
            <a:pPr lvl="1"/>
            <a:endParaRPr lang="en-US" sz="2000" dirty="0"/>
          </a:p>
        </p:txBody>
      </p:sp>
    </p:spTree>
    <p:extLst>
      <p:ext uri="{BB962C8B-B14F-4D97-AF65-F5344CB8AC3E}">
        <p14:creationId xmlns:p14="http://schemas.microsoft.com/office/powerpoint/2010/main" val="29422928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990600"/>
          </a:xfrm>
        </p:spPr>
        <p:txBody>
          <a:bodyPr/>
          <a:lstStyle/>
          <a:p>
            <a:r>
              <a:rPr lang="en-US" sz="1600" b="1" dirty="0"/>
              <a:t>Kean Federation of Teachers v. Morell, 233 N.J. 566</a:t>
            </a:r>
            <a:br>
              <a:rPr lang="en-US" sz="1600" b="1" dirty="0"/>
            </a:br>
            <a:r>
              <a:rPr lang="en-US" sz="1600" dirty="0"/>
              <a:t>Supreme Court of New Jersey</a:t>
            </a:r>
            <a:br>
              <a:rPr lang="en-US" sz="1600" dirty="0"/>
            </a:br>
            <a:r>
              <a:rPr lang="en-US" sz="1600" dirty="0"/>
              <a:t>January 17, 2018, Argued; June 21, 2018, Decided</a:t>
            </a:r>
          </a:p>
        </p:txBody>
      </p:sp>
      <p:sp>
        <p:nvSpPr>
          <p:cNvPr id="3" name="Content Placeholder 2"/>
          <p:cNvSpPr>
            <a:spLocks noGrp="1"/>
          </p:cNvSpPr>
          <p:nvPr>
            <p:ph idx="1"/>
          </p:nvPr>
        </p:nvSpPr>
        <p:spPr>
          <a:xfrm>
            <a:off x="609600" y="990600"/>
            <a:ext cx="7696200" cy="5486400"/>
          </a:xfrm>
        </p:spPr>
        <p:txBody>
          <a:bodyPr/>
          <a:lstStyle/>
          <a:p>
            <a:pPr marL="0" indent="0">
              <a:buNone/>
            </a:pPr>
            <a:r>
              <a:rPr lang="en-US" sz="1800" dirty="0" smtClean="0">
                <a:solidFill>
                  <a:srgbClr val="000000"/>
                </a:solidFill>
                <a:latin typeface="+mj-lt"/>
                <a:ea typeface="Times New Roman"/>
                <a:cs typeface="Times New Roman"/>
              </a:rPr>
              <a:t>*Plaintiffs </a:t>
            </a:r>
            <a:r>
              <a:rPr lang="en-US" sz="1800" dirty="0">
                <a:solidFill>
                  <a:srgbClr val="000000"/>
                </a:solidFill>
                <a:latin typeface="+mj-lt"/>
                <a:ea typeface="Times New Roman"/>
                <a:cs typeface="Times New Roman"/>
              </a:rPr>
              <a:t>alleged the Board </a:t>
            </a:r>
            <a:r>
              <a:rPr lang="en-US" sz="1800" dirty="0" smtClean="0">
                <a:solidFill>
                  <a:srgbClr val="000000"/>
                </a:solidFill>
                <a:latin typeface="+mj-lt"/>
                <a:ea typeface="Times New Roman"/>
                <a:cs typeface="Times New Roman"/>
              </a:rPr>
              <a:t>of </a:t>
            </a:r>
            <a:r>
              <a:rPr lang="en-US" sz="1800" dirty="0">
                <a:solidFill>
                  <a:srgbClr val="000000"/>
                </a:solidFill>
                <a:latin typeface="+mj-lt"/>
                <a:ea typeface="Times New Roman"/>
                <a:cs typeface="Times New Roman"/>
              </a:rPr>
              <a:t>Trustees of Kean University violated the Open Public Meetings Act (OPMA) by delaying 94 days and 58 days before releasing the minutes </a:t>
            </a:r>
            <a:r>
              <a:rPr lang="en-US" sz="1800" dirty="0" smtClean="0">
                <a:solidFill>
                  <a:srgbClr val="000000"/>
                </a:solidFill>
                <a:latin typeface="+mj-lt"/>
                <a:ea typeface="Times New Roman"/>
                <a:cs typeface="Times New Roman"/>
              </a:rPr>
              <a:t>and took </a:t>
            </a:r>
            <a:r>
              <a:rPr lang="en-US" sz="1800" dirty="0">
                <a:solidFill>
                  <a:srgbClr val="000000"/>
                </a:solidFill>
                <a:latin typeface="+mj-lt"/>
                <a:ea typeface="Times New Roman"/>
                <a:cs typeface="Times New Roman"/>
              </a:rPr>
              <a:t>action to terminate an employee without first providing the employee with a RICE notice. </a:t>
            </a:r>
          </a:p>
          <a:p>
            <a:pPr marL="0" lvl="0" indent="0">
              <a:buNone/>
            </a:pPr>
            <a:r>
              <a:rPr lang="en-US" sz="1800" dirty="0" smtClean="0">
                <a:solidFill>
                  <a:srgbClr val="000000"/>
                </a:solidFill>
                <a:latin typeface="+mj-lt"/>
                <a:ea typeface="Times New Roman"/>
                <a:cs typeface="Times New Roman"/>
              </a:rPr>
              <a:t>*</a:t>
            </a:r>
            <a:r>
              <a:rPr lang="en-US" sz="1800" dirty="0" smtClean="0">
                <a:solidFill>
                  <a:srgbClr val="000000"/>
                </a:solidFill>
                <a:ea typeface="Times New Roman"/>
                <a:cs typeface="Times New Roman"/>
              </a:rPr>
              <a:t>Here</a:t>
            </a:r>
            <a:r>
              <a:rPr lang="en-US" sz="1800" dirty="0">
                <a:solidFill>
                  <a:srgbClr val="000000"/>
                </a:solidFill>
                <a:ea typeface="Times New Roman"/>
                <a:cs typeface="Times New Roman"/>
              </a:rPr>
              <a:t>, the trial court ruled that absent any discussion of the employees' status during closed session, or any stated intention to engage in such discussion, the board is not required to send a Rice notice to the affected employees.</a:t>
            </a:r>
          </a:p>
          <a:p>
            <a:pPr marL="0" lvl="0" indent="0">
              <a:buNone/>
            </a:pPr>
            <a:r>
              <a:rPr lang="en-US" sz="1800" dirty="0" smtClean="0">
                <a:solidFill>
                  <a:srgbClr val="000000"/>
                </a:solidFill>
                <a:ea typeface="Times New Roman"/>
                <a:cs typeface="Times New Roman"/>
              </a:rPr>
              <a:t>*Appellate Division reversed </a:t>
            </a:r>
            <a:r>
              <a:rPr lang="en-US" sz="1800" dirty="0">
                <a:solidFill>
                  <a:srgbClr val="000000"/>
                </a:solidFill>
                <a:ea typeface="Times New Roman"/>
                <a:cs typeface="Times New Roman"/>
              </a:rPr>
              <a:t>and </a:t>
            </a:r>
            <a:r>
              <a:rPr lang="en-US" sz="1800" dirty="0" smtClean="0">
                <a:solidFill>
                  <a:srgbClr val="000000"/>
                </a:solidFill>
                <a:ea typeface="Times New Roman"/>
                <a:cs typeface="Times New Roman"/>
              </a:rPr>
              <a:t>held that </a:t>
            </a:r>
            <a:r>
              <a:rPr lang="en-US" sz="1800" dirty="0">
                <a:solidFill>
                  <a:srgbClr val="000000"/>
                </a:solidFill>
                <a:ea typeface="Times New Roman"/>
                <a:cs typeface="Times New Roman"/>
              </a:rPr>
              <a:t>a public body is </a:t>
            </a:r>
            <a:r>
              <a:rPr lang="en-US" sz="1800" dirty="0" smtClean="0">
                <a:solidFill>
                  <a:srgbClr val="000000"/>
                </a:solidFill>
                <a:ea typeface="Times New Roman"/>
                <a:cs typeface="Times New Roman"/>
              </a:rPr>
              <a:t>required to send a </a:t>
            </a:r>
            <a:r>
              <a:rPr lang="en-US" sz="1800" dirty="0">
                <a:solidFill>
                  <a:srgbClr val="000000"/>
                </a:solidFill>
                <a:ea typeface="Times New Roman"/>
                <a:cs typeface="Times New Roman"/>
              </a:rPr>
              <a:t>Rice notice to all affected employees </a:t>
            </a:r>
            <a:r>
              <a:rPr lang="en-US" sz="1800" dirty="0" smtClean="0">
                <a:solidFill>
                  <a:srgbClr val="000000"/>
                </a:solidFill>
                <a:ea typeface="Times New Roman"/>
                <a:cs typeface="Times New Roman"/>
              </a:rPr>
              <a:t>any </a:t>
            </a:r>
            <a:r>
              <a:rPr lang="en-US" sz="1800" dirty="0">
                <a:solidFill>
                  <a:srgbClr val="000000"/>
                </a:solidFill>
                <a:ea typeface="Times New Roman"/>
                <a:cs typeface="Times New Roman"/>
              </a:rPr>
              <a:t>time it places on its agenda its intention to take </a:t>
            </a:r>
            <a:r>
              <a:rPr lang="en-US" sz="1800" dirty="0" smtClean="0">
                <a:solidFill>
                  <a:srgbClr val="000000"/>
                </a:solidFill>
                <a:ea typeface="Times New Roman"/>
                <a:cs typeface="Times New Roman"/>
              </a:rPr>
              <a:t>action </a:t>
            </a:r>
            <a:r>
              <a:rPr lang="en-US" sz="1800" dirty="0">
                <a:solidFill>
                  <a:srgbClr val="000000"/>
                </a:solidFill>
                <a:ea typeface="Times New Roman"/>
                <a:cs typeface="Times New Roman"/>
              </a:rPr>
              <a:t>affecting these employees' </a:t>
            </a:r>
            <a:r>
              <a:rPr lang="en-US" sz="1800" dirty="0" smtClean="0">
                <a:solidFill>
                  <a:srgbClr val="000000"/>
                </a:solidFill>
                <a:ea typeface="Times New Roman"/>
                <a:cs typeface="Times New Roman"/>
              </a:rPr>
              <a:t>employment </a:t>
            </a:r>
            <a:r>
              <a:rPr lang="en-US" sz="1800" dirty="0">
                <a:solidFill>
                  <a:srgbClr val="000000"/>
                </a:solidFill>
                <a:ea typeface="Times New Roman"/>
                <a:cs typeface="Times New Roman"/>
              </a:rPr>
              <a:t>status. </a:t>
            </a:r>
            <a:endParaRPr lang="en-US" sz="1800" dirty="0" smtClean="0">
              <a:solidFill>
                <a:srgbClr val="000000"/>
              </a:solidFill>
              <a:ea typeface="Times New Roman"/>
              <a:cs typeface="Times New Roman"/>
            </a:endParaRPr>
          </a:p>
          <a:p>
            <a:pPr marL="0" lvl="0" indent="0">
              <a:buNone/>
            </a:pPr>
            <a:r>
              <a:rPr lang="en-US" sz="2000" u="sng" dirty="0">
                <a:solidFill>
                  <a:srgbClr val="000000"/>
                </a:solidFill>
              </a:rPr>
              <a:t>Supreme Court:</a:t>
            </a:r>
          </a:p>
          <a:p>
            <a:r>
              <a:rPr lang="en-US" sz="1800" dirty="0">
                <a:cs typeface="Times New Roman" panose="02020603050405020304" pitchFamily="18" charset="0"/>
              </a:rPr>
              <a:t>Neither </a:t>
            </a:r>
            <a:r>
              <a:rPr lang="en-US" sz="1800" dirty="0">
                <a:cs typeface="Times New Roman" panose="02020603050405020304" pitchFamily="18" charset="0"/>
                <a:hlinkClick r:id="rId2"/>
              </a:rPr>
              <a:t>N.J.S.A. 10:4-12(b)(8)</a:t>
            </a:r>
            <a:r>
              <a:rPr lang="en-US" sz="1800" dirty="0">
                <a:cs typeface="Times New Roman" panose="02020603050405020304" pitchFamily="18" charset="0"/>
              </a:rPr>
              <a:t> nor </a:t>
            </a:r>
            <a:r>
              <a:rPr lang="en-US" sz="1800" dirty="0">
                <a:cs typeface="Times New Roman" panose="02020603050405020304" pitchFamily="18" charset="0"/>
                <a:hlinkClick r:id="rId2"/>
              </a:rPr>
              <a:t>Rice</a:t>
            </a:r>
            <a:r>
              <a:rPr lang="en-US" sz="1800" dirty="0">
                <a:cs typeface="Times New Roman" panose="02020603050405020304" pitchFamily="18" charset="0"/>
              </a:rPr>
              <a:t> supports the interpretation that notice must be given to all potentially affected employees, regardless of whether the employee is adversely affected, whenever a personnel matter appears on a governing body's public meeting agenda.</a:t>
            </a:r>
          </a:p>
          <a:p>
            <a:pPr marL="0" lvl="0" indent="0">
              <a:buNone/>
            </a:pPr>
            <a:endParaRPr lang="en-US" sz="1800" dirty="0">
              <a:solidFill>
                <a:srgbClr val="000000"/>
              </a:solidFill>
              <a:cs typeface="Times New Roman" panose="02020603050405020304" pitchFamily="18" charset="0"/>
            </a:endParaRPr>
          </a:p>
          <a:p>
            <a:pPr marL="0" lvl="0" indent="0">
              <a:buNone/>
            </a:pPr>
            <a:endParaRPr lang="en-US" sz="1800" dirty="0">
              <a:solidFill>
                <a:srgbClr val="000000"/>
              </a:solidFill>
              <a:ea typeface="Times New Roman"/>
              <a:cs typeface="Times New Roman"/>
            </a:endParaRPr>
          </a:p>
          <a:p>
            <a:pPr marL="0" indent="0">
              <a:buNone/>
            </a:pPr>
            <a:endParaRPr lang="en-US" sz="1800" dirty="0">
              <a:latin typeface="+mj-lt"/>
            </a:endParaRPr>
          </a:p>
        </p:txBody>
      </p:sp>
    </p:spTree>
    <p:extLst>
      <p:ext uri="{BB962C8B-B14F-4D97-AF65-F5344CB8AC3E}">
        <p14:creationId xmlns:p14="http://schemas.microsoft.com/office/powerpoint/2010/main" val="28731633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1905000"/>
            <a:ext cx="6400800" cy="2984500"/>
          </a:xfrm>
        </p:spPr>
        <p:txBody>
          <a:bodyPr/>
          <a:lstStyle/>
          <a:p>
            <a:r>
              <a:rPr lang="en-US" dirty="0" smtClean="0"/>
              <a:t>Do’s, Don’ts and </a:t>
            </a:r>
            <a:r>
              <a:rPr lang="en-US" dirty="0" err="1" smtClean="0"/>
              <a:t>D’ohs</a:t>
            </a:r>
            <a:r>
              <a:rPr lang="en-US" dirty="0" smtClean="0"/>
              <a:t/>
            </a:r>
            <a:br>
              <a:rPr lang="en-US" dirty="0" smtClean="0"/>
            </a:br>
            <a:r>
              <a:rPr lang="en-US" dirty="0" smtClean="0"/>
              <a:t>Public Comment by Current Staff Members</a:t>
            </a:r>
            <a:endParaRPr lang="en-US" dirty="0"/>
          </a:p>
        </p:txBody>
      </p:sp>
    </p:spTree>
    <p:extLst>
      <p:ext uri="{BB962C8B-B14F-4D97-AF65-F5344CB8AC3E}">
        <p14:creationId xmlns:p14="http://schemas.microsoft.com/office/powerpoint/2010/main" val="34082503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685800" y="1676400"/>
            <a:ext cx="7696200" cy="4724400"/>
          </a:xfrm>
        </p:spPr>
        <p:txBody>
          <a:bodyPr/>
          <a:lstStyle>
            <a:defPPr>
              <a:defRPr kern="1200"/>
            </a:defPPr>
          </a:lstStyle>
          <a:p>
            <a:pPr marL="0" indent="0">
              <a:buNone/>
            </a:pPr>
            <a:r>
              <a:rPr lang="en-US" sz="2800" dirty="0" smtClean="0"/>
              <a:t>Yes… </a:t>
            </a:r>
            <a:r>
              <a:rPr lang="en-US" sz="2800" dirty="0" smtClean="0">
                <a:solidFill>
                  <a:srgbClr val="0000FF"/>
                </a:solidFill>
              </a:rPr>
              <a:t>BUT</a:t>
            </a:r>
            <a:r>
              <a:rPr lang="en-US" sz="2800" dirty="0" smtClean="0"/>
              <a:t>…</a:t>
            </a:r>
          </a:p>
          <a:p>
            <a:pPr marL="0" indent="0">
              <a:buNone/>
            </a:pPr>
            <a:endParaRPr lang="en-US" sz="2800" dirty="0" smtClean="0"/>
          </a:p>
          <a:p>
            <a:pPr marL="0" indent="0">
              <a:buNone/>
            </a:pPr>
            <a:r>
              <a:rPr lang="en-US" sz="2800" dirty="0" smtClean="0"/>
              <a:t>If </a:t>
            </a:r>
            <a:r>
              <a:rPr lang="en-US" sz="2800" dirty="0"/>
              <a:t>the person is speaking as a private citizen on a matter of public concern, the speech is entitled to protection that balances the government’s (school/district) interest in efficiently carrying out the public’s business against the person’s interest in speaking out.</a:t>
            </a:r>
          </a:p>
          <a:p>
            <a:endParaRPr lang="en-US" dirty="0"/>
          </a:p>
        </p:txBody>
      </p:sp>
      <p:sp>
        <p:nvSpPr>
          <p:cNvPr id="2" name="TextBox 1"/>
          <p:cNvSpPr txBox="1"/>
          <p:nvPr>
            <p:custDataLst>
              <p:tags r:id="rId2"/>
            </p:custDataLst>
          </p:nvPr>
        </p:nvSpPr>
        <p:spPr>
          <a:xfrm>
            <a:off x="762000" y="358152"/>
            <a:ext cx="7948816" cy="1200329"/>
          </a:xfrm>
          <a:prstGeom prst="rect">
            <a:avLst/>
          </a:prstGeom>
          <a:noFill/>
        </p:spPr>
        <p:txBody>
          <a:bodyPr wrap="square" rtlCol="0">
            <a:spAutoFit/>
          </a:bodyPr>
          <a:lstStyle/>
          <a:p>
            <a:pPr algn="ctr"/>
            <a:r>
              <a:rPr lang="en-US" sz="3600" dirty="0" smtClean="0">
                <a:solidFill>
                  <a:srgbClr val="000000"/>
                </a:solidFill>
              </a:rPr>
              <a:t>Staff Member Public Comment….</a:t>
            </a:r>
          </a:p>
          <a:p>
            <a:pPr algn="ctr"/>
            <a:r>
              <a:rPr lang="en-US" sz="3600" dirty="0" smtClean="0">
                <a:solidFill>
                  <a:srgbClr val="000000"/>
                </a:solidFill>
              </a:rPr>
              <a:t>Isn’t </a:t>
            </a:r>
            <a:r>
              <a:rPr lang="en-US" sz="3600" dirty="0">
                <a:solidFill>
                  <a:srgbClr val="000000"/>
                </a:solidFill>
              </a:rPr>
              <a:t>my </a:t>
            </a:r>
            <a:r>
              <a:rPr lang="en-US" sz="3600" dirty="0" smtClean="0">
                <a:solidFill>
                  <a:srgbClr val="000000"/>
                </a:solidFill>
              </a:rPr>
              <a:t>Comment FREE </a:t>
            </a:r>
            <a:r>
              <a:rPr lang="en-US" sz="3600" dirty="0">
                <a:solidFill>
                  <a:srgbClr val="000000"/>
                </a:solidFill>
              </a:rPr>
              <a:t>SPEECH?</a:t>
            </a:r>
          </a:p>
        </p:txBody>
      </p:sp>
    </p:spTree>
    <p:extLst>
      <p:ext uri="{BB962C8B-B14F-4D97-AF65-F5344CB8AC3E}">
        <p14:creationId xmlns:p14="http://schemas.microsoft.com/office/powerpoint/2010/main" val="3413107885"/>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p:cNvSpPr>
          <p:nvPr>
            <p:ph type="title"/>
            <p:custDataLst>
              <p:tags r:id="rId1"/>
            </p:custDataLst>
          </p:nvPr>
        </p:nvSpPr>
        <p:spPr>
          <a:xfrm>
            <a:off x="1066800" y="0"/>
            <a:ext cx="6477000" cy="1981200"/>
          </a:xfrm>
        </p:spPr>
        <p:txBody>
          <a:bodyPr/>
          <a:lstStyle>
            <a:defPPr>
              <a:defRPr kern="1200"/>
            </a:defPPr>
          </a:lstStyle>
          <a:p>
            <a:r>
              <a:rPr lang="en-US" altLang="en-US" i="1" dirty="0" smtClean="0"/>
              <a:t>						</a:t>
            </a:r>
            <a:br>
              <a:rPr lang="en-US" altLang="en-US" i="1" dirty="0" smtClean="0"/>
            </a:br>
            <a:r>
              <a:rPr lang="en-US" altLang="en-US" i="1" dirty="0" smtClean="0"/>
              <a:t/>
            </a:r>
            <a:br>
              <a:rPr lang="en-US" altLang="en-US" i="1" dirty="0" smtClean="0"/>
            </a:br>
            <a:r>
              <a:rPr lang="en-US" altLang="en-US" sz="2800" u="sng" dirty="0" err="1" smtClean="0"/>
              <a:t>Garcetti</a:t>
            </a:r>
            <a:r>
              <a:rPr lang="en-US" altLang="en-US" sz="2800" u="sng" dirty="0" smtClean="0"/>
              <a:t> v. Ceballos </a:t>
            </a:r>
            <a:r>
              <a:rPr lang="en-US" altLang="en-US" sz="2800" dirty="0" smtClean="0"/>
              <a:t/>
            </a:r>
            <a:br>
              <a:rPr lang="en-US" altLang="en-US" sz="2800" dirty="0" smtClean="0"/>
            </a:br>
            <a:r>
              <a:rPr lang="en-US" altLang="en-US" sz="2400" dirty="0" smtClean="0"/>
              <a:t>547 </a:t>
            </a:r>
            <a:r>
              <a:rPr lang="en-US" altLang="en-US" sz="2400" u="sng" dirty="0" smtClean="0"/>
              <a:t>U.S.</a:t>
            </a:r>
            <a:r>
              <a:rPr lang="en-US" altLang="en-US" sz="2400" dirty="0" smtClean="0"/>
              <a:t> 410 (2006) </a:t>
            </a:r>
            <a:r>
              <a:rPr lang="en-US" altLang="en-US" sz="2800" dirty="0" smtClean="0"/>
              <a:t/>
            </a:r>
            <a:br>
              <a:rPr lang="en-US" altLang="en-US" sz="2800" dirty="0" smtClean="0"/>
            </a:br>
            <a:endParaRPr lang="en-US" altLang="en-US" sz="2800" dirty="0" smtClean="0"/>
          </a:p>
        </p:txBody>
      </p:sp>
      <p:sp>
        <p:nvSpPr>
          <p:cNvPr id="217091" name="Content Placeholder 2"/>
          <p:cNvSpPr>
            <a:spLocks noGrp="1"/>
          </p:cNvSpPr>
          <p:nvPr>
            <p:ph idx="1"/>
            <p:custDataLst>
              <p:tags r:id="rId2"/>
            </p:custDataLst>
          </p:nvPr>
        </p:nvSpPr>
        <p:spPr>
          <a:xfrm>
            <a:off x="685800" y="1371600"/>
            <a:ext cx="8001000" cy="4724400"/>
          </a:xfrm>
        </p:spPr>
        <p:txBody>
          <a:bodyPr/>
          <a:lstStyle>
            <a:defPPr>
              <a:defRPr kern="1200"/>
            </a:defPPr>
          </a:lstStyle>
          <a:p>
            <a:endParaRPr lang="en-US" altLang="en-US" sz="1800" dirty="0" smtClean="0"/>
          </a:p>
          <a:p>
            <a:pPr algn="just"/>
            <a:r>
              <a:rPr lang="en-US" altLang="en-US" sz="2000" dirty="0" smtClean="0"/>
              <a:t>Plaintiff was a district attorney who claimed that he had been passed up for a promotion for criticizing the legitimacy of a warrant and </a:t>
            </a:r>
            <a:r>
              <a:rPr lang="en-US" altLang="en-US" sz="2000" b="1" dirty="0" smtClean="0">
                <a:solidFill>
                  <a:srgbClr val="6600FF"/>
                </a:solidFill>
              </a:rPr>
              <a:t>articulated his position in a work memorandum. </a:t>
            </a:r>
          </a:p>
          <a:p>
            <a:pPr algn="just"/>
            <a:r>
              <a:rPr lang="en-US" altLang="en-US" sz="2000" dirty="0" smtClean="0"/>
              <a:t>The Court ruled, in a 5-4 decision, that because his statements were made pursuant to his position as a public employee, rather than as a private citizen, his speech had no First Amendment protection</a:t>
            </a:r>
          </a:p>
          <a:p>
            <a:pPr algn="just"/>
            <a:r>
              <a:rPr lang="en-US" altLang="en-US" sz="2000" dirty="0" smtClean="0"/>
              <a:t>First Amendment protects a public employee’s right in certain circumstances </a:t>
            </a:r>
            <a:r>
              <a:rPr lang="en-US" altLang="en-US" sz="2000" b="1" dirty="0" smtClean="0">
                <a:solidFill>
                  <a:srgbClr val="6600FF"/>
                </a:solidFill>
              </a:rPr>
              <a:t>to speak as a citizen addressing matters of public concern.</a:t>
            </a:r>
            <a:r>
              <a:rPr lang="en-US" altLang="en-US" sz="2000" dirty="0" smtClean="0">
                <a:solidFill>
                  <a:srgbClr val="0A0AFF"/>
                </a:solidFill>
              </a:rPr>
              <a:t> </a:t>
            </a:r>
          </a:p>
          <a:p>
            <a:pPr algn="just"/>
            <a:r>
              <a:rPr lang="en-US" altLang="en-US" sz="2000" dirty="0" smtClean="0"/>
              <a:t>The First Amendment does not prohibit managerial discipline based on an employee’s expressions. </a:t>
            </a:r>
          </a:p>
          <a:p>
            <a:endParaRPr lang="en-US" altLang="en-US" dirty="0" smtClean="0"/>
          </a:p>
        </p:txBody>
      </p:sp>
    </p:spTree>
    <p:extLst>
      <p:ext uri="{BB962C8B-B14F-4D97-AF65-F5344CB8AC3E}">
        <p14:creationId xmlns:p14="http://schemas.microsoft.com/office/powerpoint/2010/main" val="2335986863"/>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Flowchart: Process 3"/>
          <p:cNvSpPr>
            <a:spLocks noChangeArrowheads="1"/>
          </p:cNvSpPr>
          <p:nvPr>
            <p:custDataLst>
              <p:tags r:id="rId1"/>
            </p:custDataLst>
          </p:nvPr>
        </p:nvSpPr>
        <p:spPr bwMode="auto">
          <a:xfrm>
            <a:off x="2895600" y="2590800"/>
            <a:ext cx="838200" cy="1143000"/>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kern="1200"/>
            </a:defPPr>
          </a:lstStyle>
          <a:p>
            <a:pPr marL="342900" indent="-342900"/>
            <a:endParaRPr lang="en-US" altLang="en-US">
              <a:solidFill>
                <a:srgbClr val="000000"/>
              </a:solidFill>
            </a:endParaRPr>
          </a:p>
        </p:txBody>
      </p:sp>
      <p:sp>
        <p:nvSpPr>
          <p:cNvPr id="219140" name="Rectangle 8"/>
          <p:cNvSpPr>
            <a:spLocks noChangeArrowheads="1"/>
          </p:cNvSpPr>
          <p:nvPr>
            <p:custDataLst>
              <p:tags r:id="rId2"/>
            </p:custDataLst>
          </p:nvPr>
        </p:nvSpPr>
        <p:spPr bwMode="auto">
          <a:xfrm>
            <a:off x="2971800" y="19812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kern="1200"/>
            </a:defPPr>
          </a:lstStyle>
          <a:p>
            <a:pPr marL="342900" indent="-342900"/>
            <a:endParaRPr lang="en-US" altLang="en-US">
              <a:solidFill>
                <a:srgbClr val="000000"/>
              </a:solidFill>
            </a:endParaRPr>
          </a:p>
        </p:txBody>
      </p:sp>
      <p:sp>
        <p:nvSpPr>
          <p:cNvPr id="219141" name="Rectangle 9"/>
          <p:cNvSpPr>
            <a:spLocks noChangeArrowheads="1"/>
          </p:cNvSpPr>
          <p:nvPr>
            <p:custDataLst>
              <p:tags r:id="rId3"/>
            </p:custDataLst>
          </p:nvPr>
        </p:nvSpPr>
        <p:spPr bwMode="auto">
          <a:xfrm>
            <a:off x="3124200" y="19812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kern="1200"/>
            </a:defPPr>
          </a:lstStyle>
          <a:p>
            <a:pPr marL="342900" indent="-342900"/>
            <a:endParaRPr lang="en-US" altLang="en-US">
              <a:solidFill>
                <a:srgbClr val="000000"/>
              </a:solidFill>
            </a:endParaRPr>
          </a:p>
        </p:txBody>
      </p:sp>
      <p:sp>
        <p:nvSpPr>
          <p:cNvPr id="219142" name="Rounded Rectangle 10"/>
          <p:cNvSpPr>
            <a:spLocks noChangeArrowheads="1"/>
          </p:cNvSpPr>
          <p:nvPr>
            <p:custDataLst>
              <p:tags r:id="rId4"/>
            </p:custDataLst>
          </p:nvPr>
        </p:nvSpPr>
        <p:spPr bwMode="auto">
          <a:xfrm>
            <a:off x="3314700" y="1981200"/>
            <a:ext cx="1485900" cy="3048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kern="1200"/>
            </a:defPPr>
          </a:lstStyle>
          <a:p>
            <a:pPr marL="342900" indent="-342900"/>
            <a:endParaRPr lang="en-US" altLang="en-US">
              <a:solidFill>
                <a:srgbClr val="000000"/>
              </a:solidFill>
            </a:endParaRPr>
          </a:p>
        </p:txBody>
      </p:sp>
      <p:sp>
        <p:nvSpPr>
          <p:cNvPr id="219143" name="Flowchart: Process 11"/>
          <p:cNvSpPr>
            <a:spLocks noChangeArrowheads="1"/>
          </p:cNvSpPr>
          <p:nvPr>
            <p:custDataLst>
              <p:tags r:id="rId5"/>
            </p:custDataLst>
          </p:nvPr>
        </p:nvSpPr>
        <p:spPr bwMode="auto">
          <a:xfrm>
            <a:off x="457200" y="685800"/>
            <a:ext cx="1828800" cy="457200"/>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kern="1200"/>
            </a:defPPr>
          </a:lstStyle>
          <a:p>
            <a:pPr marL="342900" indent="-342900"/>
            <a:endParaRPr lang="en-US" altLang="en-US">
              <a:solidFill>
                <a:srgbClr val="000000"/>
              </a:solidFill>
            </a:endParaRPr>
          </a:p>
        </p:txBody>
      </p:sp>
      <p:sp>
        <p:nvSpPr>
          <p:cNvPr id="219144" name="Rounded Rectangle 12"/>
          <p:cNvSpPr>
            <a:spLocks noChangeArrowheads="1"/>
          </p:cNvSpPr>
          <p:nvPr>
            <p:custDataLst>
              <p:tags r:id="rId6"/>
            </p:custDataLst>
          </p:nvPr>
        </p:nvSpPr>
        <p:spPr bwMode="auto">
          <a:xfrm>
            <a:off x="304800" y="914400"/>
            <a:ext cx="1676400" cy="12192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kern="1200"/>
            </a:defPPr>
          </a:lstStyle>
          <a:p>
            <a:pPr marL="342900" indent="-342900"/>
            <a:endParaRPr lang="en-US" altLang="en-US">
              <a:solidFill>
                <a:srgbClr val="000000"/>
              </a:solidFill>
            </a:endParaRPr>
          </a:p>
        </p:txBody>
      </p:sp>
      <p:sp>
        <p:nvSpPr>
          <p:cNvPr id="219146" name="Rounded Rectangle 15"/>
          <p:cNvSpPr>
            <a:spLocks noChangeArrowheads="1"/>
          </p:cNvSpPr>
          <p:nvPr>
            <p:custDataLst>
              <p:tags r:id="rId7"/>
            </p:custDataLst>
          </p:nvPr>
        </p:nvSpPr>
        <p:spPr bwMode="auto">
          <a:xfrm>
            <a:off x="4495800" y="3352800"/>
            <a:ext cx="1676400" cy="3810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kern="1200"/>
            </a:defPPr>
          </a:lstStyle>
          <a:p>
            <a:pPr marL="342900" indent="-342900"/>
            <a:endParaRPr lang="en-US" altLang="en-US">
              <a:solidFill>
                <a:srgbClr val="000000"/>
              </a:solidFill>
            </a:endParaRPr>
          </a:p>
        </p:txBody>
      </p:sp>
      <p:sp>
        <p:nvSpPr>
          <p:cNvPr id="3" name="TextBox 2"/>
          <p:cNvSpPr txBox="1"/>
          <p:nvPr>
            <p:custDataLst>
              <p:tags r:id="rId8"/>
            </p:custDataLst>
          </p:nvPr>
        </p:nvSpPr>
        <p:spPr>
          <a:xfrm>
            <a:off x="2209800" y="838200"/>
            <a:ext cx="3643086" cy="923330"/>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wrap="square">
            <a:spAutoFit/>
          </a:bodyPr>
          <a:lstStyle>
            <a:defPPr>
              <a:defRPr kern="1200"/>
            </a:defPPr>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lnSpc>
                <a:spcPct val="80000"/>
              </a:lnSpc>
              <a:spcBef>
                <a:spcPct val="20000"/>
              </a:spcBef>
              <a:spcAft>
                <a:spcPct val="0"/>
              </a:spcAft>
              <a:buChar char="•"/>
              <a:defRPr sz="2000">
                <a:solidFill>
                  <a:schemeClr val="tx1"/>
                </a:solidFill>
                <a:latin typeface="Comic Sans MS" pitchFamily="66" charset="0"/>
              </a:defRPr>
            </a:lvl6pPr>
            <a:lvl7pPr marL="2971800" indent="-228600" eaLnBrk="0" fontAlgn="base" hangingPunct="0">
              <a:lnSpc>
                <a:spcPct val="80000"/>
              </a:lnSpc>
              <a:spcBef>
                <a:spcPct val="20000"/>
              </a:spcBef>
              <a:spcAft>
                <a:spcPct val="0"/>
              </a:spcAft>
              <a:buChar char="•"/>
              <a:defRPr sz="2000">
                <a:solidFill>
                  <a:schemeClr val="tx1"/>
                </a:solidFill>
                <a:latin typeface="Comic Sans MS" pitchFamily="66" charset="0"/>
              </a:defRPr>
            </a:lvl7pPr>
            <a:lvl8pPr marL="3429000" indent="-228600" eaLnBrk="0" fontAlgn="base" hangingPunct="0">
              <a:lnSpc>
                <a:spcPct val="80000"/>
              </a:lnSpc>
              <a:spcBef>
                <a:spcPct val="20000"/>
              </a:spcBef>
              <a:spcAft>
                <a:spcPct val="0"/>
              </a:spcAft>
              <a:buChar char="•"/>
              <a:defRPr sz="2000">
                <a:solidFill>
                  <a:schemeClr val="tx1"/>
                </a:solidFill>
                <a:latin typeface="Comic Sans MS" pitchFamily="66" charset="0"/>
              </a:defRPr>
            </a:lvl8pPr>
            <a:lvl9pPr marL="3886200" indent="-228600" eaLnBrk="0" fontAlgn="base" hangingPunct="0">
              <a:lnSpc>
                <a:spcPct val="80000"/>
              </a:lnSpc>
              <a:spcBef>
                <a:spcPct val="20000"/>
              </a:spcBef>
              <a:spcAft>
                <a:spcPct val="0"/>
              </a:spcAft>
              <a:buChar char="•"/>
              <a:defRPr sz="2000">
                <a:solidFill>
                  <a:schemeClr val="tx1"/>
                </a:solidFill>
                <a:latin typeface="Comic Sans MS" pitchFamily="66" charset="0"/>
              </a:defRPr>
            </a:lvl9pPr>
          </a:lstStyle>
          <a:p>
            <a:pPr eaLnBrk="1" hangingPunct="1">
              <a:defRPr/>
            </a:pPr>
            <a:r>
              <a:rPr lang="en-US" altLang="en-US" sz="1800" smtClean="0">
                <a:solidFill>
                  <a:srgbClr val="000000"/>
                </a:solidFill>
              </a:rPr>
              <a:t>Did the governmental employee speak "pursuant to his official duties"? </a:t>
            </a:r>
          </a:p>
        </p:txBody>
      </p:sp>
      <p:sp>
        <p:nvSpPr>
          <p:cNvPr id="219148" name="Rectangle 1"/>
          <p:cNvSpPr>
            <a:spLocks noChangeArrowheads="1"/>
          </p:cNvSpPr>
          <p:nvPr>
            <p:custDataLst>
              <p:tags r:id="rId9"/>
            </p:custDataLst>
          </p:nvPr>
        </p:nvSpPr>
        <p:spPr bwMode="auto">
          <a:xfrm>
            <a:off x="5334000" y="914400"/>
            <a:ext cx="2514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kern="1200"/>
            </a:defPPr>
          </a:lstStyle>
          <a:p>
            <a:pPr marL="342900" indent="-342900"/>
            <a:endParaRPr lang="en-US">
              <a:solidFill>
                <a:srgbClr val="000000"/>
              </a:solidFill>
            </a:endParaRPr>
          </a:p>
        </p:txBody>
      </p:sp>
      <p:sp>
        <p:nvSpPr>
          <p:cNvPr id="4" name="Rectangle 3"/>
          <p:cNvSpPr/>
          <p:nvPr>
            <p:custDataLst>
              <p:tags r:id="rId10"/>
            </p:custDataLst>
          </p:nvPr>
        </p:nvSpPr>
        <p:spPr bwMode="auto">
          <a:xfrm>
            <a:off x="6302829" y="1600200"/>
            <a:ext cx="1853695" cy="1066800"/>
          </a:xfrm>
          <a:prstGeom prst="rect">
            <a:avLst/>
          </a:prstGeom>
          <a:solidFill>
            <a:schemeClr val="bg2">
              <a:lumMod val="90000"/>
            </a:schemeClr>
          </a:solidFill>
          <a:extLst/>
        </p:spPr>
        <p:style>
          <a:lnRef idx="2">
            <a:schemeClr val="accent6"/>
          </a:lnRef>
          <a:fillRef idx="1">
            <a:schemeClr val="lt1"/>
          </a:fillRef>
          <a:effectRef idx="0">
            <a:schemeClr val="accent6"/>
          </a:effectRef>
          <a:fontRef idx="minor">
            <a:schemeClr val="dk1"/>
          </a:fontRef>
        </p:style>
        <p:txBody>
          <a:bodyPr/>
          <a:lstStyle>
            <a:defPPr>
              <a:defRPr kern="1200"/>
            </a:defPPr>
          </a:lstStyle>
          <a:p>
            <a:r>
              <a:rPr lang="en-US" altLang="en-US" sz="2400">
                <a:solidFill>
                  <a:srgbClr val="000000"/>
                </a:solidFill>
              </a:rPr>
              <a:t>Yes. </a:t>
            </a:r>
          </a:p>
          <a:p>
            <a:r>
              <a:rPr lang="en-US" altLang="en-US" sz="2400">
                <a:solidFill>
                  <a:srgbClr val="000000"/>
                </a:solidFill>
              </a:rPr>
              <a:t>Done.</a:t>
            </a:r>
          </a:p>
          <a:p>
            <a:endParaRPr lang="en-US">
              <a:solidFill>
                <a:srgbClr val="000000"/>
              </a:solidFill>
            </a:endParaRPr>
          </a:p>
        </p:txBody>
      </p:sp>
      <p:sp>
        <p:nvSpPr>
          <p:cNvPr id="6" name="Rectangle 5"/>
          <p:cNvSpPr/>
          <p:nvPr>
            <p:custDataLst>
              <p:tags r:id="rId11"/>
            </p:custDataLst>
          </p:nvPr>
        </p:nvSpPr>
        <p:spPr bwMode="auto">
          <a:xfrm>
            <a:off x="344090" y="2623344"/>
            <a:ext cx="1027510" cy="729456"/>
          </a:xfrm>
          <a:prstGeom prst="rect">
            <a:avLst/>
          </a:prstGeom>
          <a:solidFill>
            <a:srgbClr val="FFFF00"/>
          </a:solidFill>
          <a:extLst/>
        </p:spPr>
        <p:style>
          <a:lnRef idx="2">
            <a:schemeClr val="accent2"/>
          </a:lnRef>
          <a:fillRef idx="1">
            <a:schemeClr val="lt1"/>
          </a:fillRef>
          <a:effectRef idx="0">
            <a:schemeClr val="accent2"/>
          </a:effectRef>
          <a:fontRef idx="minor">
            <a:schemeClr val="dk1"/>
          </a:fontRef>
        </p:style>
        <p:txBody>
          <a:bodyPr anchor="ctr"/>
          <a:lstStyle>
            <a:defPPr>
              <a:defRPr kern="1200"/>
            </a:defPPr>
          </a:lstStyle>
          <a:p>
            <a:pPr marL="58738" lvl="2">
              <a:defRPr/>
            </a:pPr>
            <a:r>
              <a:rPr lang="en-US">
                <a:solidFill>
                  <a:srgbClr val="000000"/>
                </a:solidFill>
              </a:rPr>
              <a:t>No. </a:t>
            </a:r>
          </a:p>
          <a:p>
            <a:pPr marL="58738" lvl="2">
              <a:defRPr/>
            </a:pPr>
            <a:r>
              <a:rPr lang="en-US">
                <a:solidFill>
                  <a:srgbClr val="000000"/>
                </a:solidFill>
              </a:rPr>
              <a:t>Done</a:t>
            </a:r>
            <a:r>
              <a:rPr lang="en-US" sz="1600">
                <a:solidFill>
                  <a:srgbClr val="000000"/>
                </a:solidFill>
              </a:rPr>
              <a:t>.</a:t>
            </a:r>
          </a:p>
        </p:txBody>
      </p:sp>
      <p:sp>
        <p:nvSpPr>
          <p:cNvPr id="10" name="Rectangle 9"/>
          <p:cNvSpPr/>
          <p:nvPr>
            <p:custDataLst>
              <p:tags r:id="rId12"/>
            </p:custDataLst>
          </p:nvPr>
        </p:nvSpPr>
        <p:spPr bwMode="auto">
          <a:xfrm>
            <a:off x="344090" y="1821543"/>
            <a:ext cx="3295935" cy="609600"/>
          </a:xfrm>
          <a:prstGeom prst="rect">
            <a:avLst/>
          </a:prstGeom>
          <a:solidFill>
            <a:srgbClr val="FFFF00"/>
          </a:solidFill>
          <a:extLst/>
        </p:spPr>
        <p:style>
          <a:lnRef idx="2">
            <a:schemeClr val="accent2"/>
          </a:lnRef>
          <a:fillRef idx="1">
            <a:schemeClr val="lt1"/>
          </a:fillRef>
          <a:effectRef idx="0">
            <a:schemeClr val="accent2"/>
          </a:effectRef>
          <a:fontRef idx="minor">
            <a:schemeClr val="dk1"/>
          </a:fontRef>
        </p:style>
        <p:txBody>
          <a:bodyPr/>
          <a:lstStyle>
            <a:defPPr>
              <a:defRPr kern="1200"/>
            </a:defPPr>
          </a:lstStyle>
          <a:p>
            <a:pPr marL="0" lvl="2"/>
            <a:r>
              <a:rPr lang="en-US">
                <a:solidFill>
                  <a:srgbClr val="000000"/>
                </a:solidFill>
              </a:rPr>
              <a:t>Is it a matter of public concern? </a:t>
            </a:r>
          </a:p>
          <a:p>
            <a:endParaRPr lang="en-US" altLang="en-US" sz="1600">
              <a:solidFill>
                <a:srgbClr val="000000"/>
              </a:solidFill>
            </a:endParaRPr>
          </a:p>
        </p:txBody>
      </p:sp>
      <p:sp>
        <p:nvSpPr>
          <p:cNvPr id="11" name="Rectangle 10"/>
          <p:cNvSpPr/>
          <p:nvPr>
            <p:custDataLst>
              <p:tags r:id="rId13"/>
            </p:custDataLst>
          </p:nvPr>
        </p:nvSpPr>
        <p:spPr bwMode="auto">
          <a:xfrm>
            <a:off x="1653268" y="2655888"/>
            <a:ext cx="3505200" cy="696912"/>
          </a:xfrm>
          <a:prstGeom prst="rect">
            <a:avLst/>
          </a:prstGeom>
          <a:solidFill>
            <a:srgbClr val="92D050"/>
          </a:solidFill>
          <a:extLst/>
        </p:spPr>
        <p:style>
          <a:lnRef idx="2">
            <a:schemeClr val="accent2"/>
          </a:lnRef>
          <a:fillRef idx="1">
            <a:schemeClr val="lt1"/>
          </a:fillRef>
          <a:effectRef idx="0">
            <a:schemeClr val="accent2"/>
          </a:effectRef>
          <a:fontRef idx="minor">
            <a:schemeClr val="dk1"/>
          </a:fontRef>
        </p:style>
        <p:txBody>
          <a:bodyPr anchor="ctr"/>
          <a:lstStyle>
            <a:defPPr>
              <a:defRPr kern="1200"/>
            </a:defPPr>
          </a:lstStyle>
          <a:p>
            <a:pPr>
              <a:defRPr/>
            </a:pPr>
            <a:r>
              <a:rPr lang="en-US">
                <a:solidFill>
                  <a:srgbClr val="000000"/>
                </a:solidFill>
              </a:rPr>
              <a:t>Yes,  then go to the balancing test</a:t>
            </a:r>
            <a:r>
              <a:rPr lang="en-US" sz="1600">
                <a:solidFill>
                  <a:srgbClr val="000000"/>
                </a:solidFill>
              </a:rPr>
              <a:t>.                        </a:t>
            </a:r>
          </a:p>
        </p:txBody>
      </p:sp>
      <p:sp>
        <p:nvSpPr>
          <p:cNvPr id="12" name="Rectangle 11"/>
          <p:cNvSpPr/>
          <p:nvPr>
            <p:custDataLst>
              <p:tags r:id="rId14"/>
            </p:custDataLst>
          </p:nvPr>
        </p:nvSpPr>
        <p:spPr bwMode="auto">
          <a:xfrm>
            <a:off x="344089" y="1306286"/>
            <a:ext cx="874953" cy="370114"/>
          </a:xfrm>
          <a:prstGeom prst="rect">
            <a:avLst/>
          </a:prstGeom>
          <a:solidFill>
            <a:schemeClr val="bg2">
              <a:lumMod val="90000"/>
            </a:schemeClr>
          </a:solidFill>
          <a:extLst/>
        </p:spPr>
        <p:style>
          <a:lnRef idx="2">
            <a:schemeClr val="accent2"/>
          </a:lnRef>
          <a:fillRef idx="1">
            <a:schemeClr val="lt1"/>
          </a:fillRef>
          <a:effectRef idx="0">
            <a:schemeClr val="accent2"/>
          </a:effectRef>
          <a:fontRef idx="minor">
            <a:schemeClr val="dk1"/>
          </a:fontRef>
        </p:style>
        <p:txBody>
          <a:bodyPr/>
          <a:lstStyle>
            <a:defPPr>
              <a:defRPr kern="1200"/>
            </a:defPPr>
          </a:lstStyle>
          <a:p>
            <a:r>
              <a:rPr lang="en-US">
                <a:solidFill>
                  <a:srgbClr val="000000"/>
                </a:solidFill>
              </a:rPr>
              <a:t>No. </a:t>
            </a:r>
          </a:p>
        </p:txBody>
      </p:sp>
      <p:sp>
        <p:nvSpPr>
          <p:cNvPr id="13" name="Rectangle 12"/>
          <p:cNvSpPr/>
          <p:nvPr>
            <p:custDataLst>
              <p:tags r:id="rId15"/>
            </p:custDataLst>
          </p:nvPr>
        </p:nvSpPr>
        <p:spPr bwMode="auto">
          <a:xfrm>
            <a:off x="344090" y="3543300"/>
            <a:ext cx="2235851" cy="1138653"/>
          </a:xfrm>
          <a:prstGeom prst="rect">
            <a:avLst/>
          </a:prstGeom>
          <a:solidFill>
            <a:srgbClr val="92D050"/>
          </a:solidFill>
          <a:extLst/>
        </p:spPr>
        <p:style>
          <a:lnRef idx="2">
            <a:schemeClr val="accent2"/>
          </a:lnRef>
          <a:fillRef idx="1">
            <a:schemeClr val="lt1"/>
          </a:fillRef>
          <a:effectRef idx="0">
            <a:schemeClr val="accent2"/>
          </a:effectRef>
          <a:fontRef idx="minor">
            <a:schemeClr val="dk1"/>
          </a:fontRef>
        </p:style>
        <p:txBody>
          <a:bodyPr/>
          <a:lstStyle>
            <a:defPPr>
              <a:defRPr kern="1200"/>
            </a:defPPr>
          </a:lstStyle>
          <a:p>
            <a:pPr>
              <a:defRPr/>
            </a:pPr>
            <a:r>
              <a:rPr lang="en-US">
                <a:solidFill>
                  <a:srgbClr val="000000"/>
                </a:solidFill>
              </a:rPr>
              <a:t>Employee’s Favor =  Speech is protected. </a:t>
            </a:r>
          </a:p>
        </p:txBody>
      </p:sp>
      <p:sp>
        <p:nvSpPr>
          <p:cNvPr id="16" name="Rectangle 15"/>
          <p:cNvSpPr/>
          <p:nvPr>
            <p:custDataLst>
              <p:tags r:id="rId16"/>
            </p:custDataLst>
          </p:nvPr>
        </p:nvSpPr>
        <p:spPr bwMode="auto">
          <a:xfrm>
            <a:off x="304801" y="4876800"/>
            <a:ext cx="4495799" cy="1254443"/>
          </a:xfrm>
          <a:prstGeom prst="rect">
            <a:avLst/>
          </a:prstGeom>
          <a:solidFill>
            <a:srgbClr val="FFC000"/>
          </a:solidFill>
          <a:extLst/>
        </p:spPr>
        <p:style>
          <a:lnRef idx="2">
            <a:schemeClr val="accent2"/>
          </a:lnRef>
          <a:fillRef idx="1">
            <a:schemeClr val="lt1"/>
          </a:fillRef>
          <a:effectRef idx="0">
            <a:schemeClr val="accent2"/>
          </a:effectRef>
          <a:fontRef idx="minor">
            <a:schemeClr val="dk1"/>
          </a:fontRef>
        </p:style>
        <p:txBody>
          <a:bodyPr anchor="ctr" anchorCtr="0"/>
          <a:lstStyle>
            <a:defPPr>
              <a:defRPr kern="1200"/>
            </a:defPPr>
          </a:lstStyle>
          <a:p>
            <a:r>
              <a:rPr lang="en-US">
                <a:solidFill>
                  <a:srgbClr val="000000"/>
                </a:solidFill>
              </a:rPr>
              <a:t>Was the employee's speech a "substantial factor or motivating factor in a detrimental employment decision"? </a:t>
            </a:r>
          </a:p>
        </p:txBody>
      </p:sp>
      <p:sp>
        <p:nvSpPr>
          <p:cNvPr id="17" name="Rectangle 16"/>
          <p:cNvSpPr/>
          <p:nvPr>
            <p:custDataLst>
              <p:tags r:id="rId17"/>
            </p:custDataLst>
          </p:nvPr>
        </p:nvSpPr>
        <p:spPr bwMode="auto">
          <a:xfrm>
            <a:off x="2971800" y="3512457"/>
            <a:ext cx="2209800" cy="815521"/>
          </a:xfrm>
          <a:prstGeom prst="rect">
            <a:avLst/>
          </a:prstGeom>
          <a:solidFill>
            <a:srgbClr val="92D050"/>
          </a:solidFill>
          <a:extLst/>
        </p:spPr>
        <p:style>
          <a:lnRef idx="2">
            <a:schemeClr val="accent2"/>
          </a:lnRef>
          <a:fillRef idx="1">
            <a:schemeClr val="lt1"/>
          </a:fillRef>
          <a:effectRef idx="0">
            <a:schemeClr val="accent2"/>
          </a:effectRef>
          <a:fontRef idx="minor">
            <a:schemeClr val="dk1"/>
          </a:fontRef>
        </p:style>
        <p:txBody>
          <a:bodyPr/>
          <a:lstStyle>
            <a:defPPr>
              <a:defRPr kern="1200"/>
            </a:defPPr>
          </a:lstStyle>
          <a:p>
            <a:pPr>
              <a:defRPr/>
            </a:pPr>
            <a:r>
              <a:rPr lang="en-US">
                <a:solidFill>
                  <a:srgbClr val="000000"/>
                </a:solidFill>
              </a:rPr>
              <a:t>Employer’s Favor = Done. </a:t>
            </a:r>
          </a:p>
        </p:txBody>
      </p:sp>
      <p:cxnSp>
        <p:nvCxnSpPr>
          <p:cNvPr id="5" name="Straight Connector 4"/>
          <p:cNvCxnSpPr>
            <a:stCxn id="3" idx="2"/>
            <a:endCxn id="10" idx="0"/>
          </p:cNvCxnSpPr>
          <p:nvPr>
            <p:custDataLst>
              <p:tags r:id="rId18"/>
            </p:custDataLst>
          </p:nvPr>
        </p:nvCxnSpPr>
        <p:spPr bwMode="auto">
          <a:xfrm flipH="1">
            <a:off x="1992058" y="1761530"/>
            <a:ext cx="2039285" cy="60013"/>
          </a:xfrm>
          <a:prstGeom prst="lin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 name="Right Arrow 8"/>
          <p:cNvSpPr/>
          <p:nvPr>
            <p:custDataLst>
              <p:tags r:id="rId19"/>
            </p:custDataLst>
          </p:nvPr>
        </p:nvSpPr>
        <p:spPr bwMode="auto">
          <a:xfrm>
            <a:off x="1992058" y="1633887"/>
            <a:ext cx="587883" cy="456057"/>
          </a:xfrm>
          <a:prstGeom prst="rightArrow">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rtlCol="0" anchor="t" anchorCtr="0" compatLnSpc="1">
            <a:prstTxWarp prst="textNoShape">
              <a:avLst/>
            </a:prstTxWarp>
          </a:bodyPr>
          <a:lstStyle>
            <a:defPPr>
              <a:defRPr kern="1200"/>
            </a:defPPr>
          </a:lstStyle>
          <a:p>
            <a:pPr marL="342900" indent="-342900" fontAlgn="base">
              <a:lnSpc>
                <a:spcPct val="80000"/>
              </a:lnSpc>
              <a:spcBef>
                <a:spcPct val="20000"/>
              </a:spcBef>
              <a:spcAft>
                <a:spcPct val="0"/>
              </a:spcAft>
              <a:buFontTx/>
              <a:buChar char="•"/>
            </a:pPr>
            <a:endParaRPr lang="en-US" sz="2000">
              <a:solidFill>
                <a:srgbClr val="000000"/>
              </a:solidFill>
            </a:endParaRPr>
          </a:p>
        </p:txBody>
      </p:sp>
      <p:cxnSp>
        <p:nvCxnSpPr>
          <p:cNvPr id="15" name="Straight Arrow Connector 14"/>
          <p:cNvCxnSpPr/>
          <p:nvPr>
            <p:custDataLst>
              <p:tags r:id="rId20"/>
            </p:custDataLst>
          </p:nvPr>
        </p:nvCxnSpPr>
        <p:spPr bwMode="auto">
          <a:xfrm>
            <a:off x="4800600" y="918369"/>
            <a:ext cx="152400" cy="0"/>
          </a:xfrm>
          <a:prstGeom prst="straightConnector1">
            <a:avLst/>
          </a:prstGeom>
          <a:noFill/>
          <a:ln>
            <a:noFill/>
            <a:tailEnd type="arrow"/>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 name="Oval 13"/>
          <p:cNvSpPr/>
          <p:nvPr>
            <p:custDataLst>
              <p:tags r:id="rId21"/>
            </p:custDataLst>
          </p:nvPr>
        </p:nvSpPr>
        <p:spPr bwMode="auto">
          <a:xfrm>
            <a:off x="7848600" y="4876800"/>
            <a:ext cx="1143000" cy="102869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rtlCol="0" anchor="t" anchorCtr="0" compatLnSpc="1">
            <a:prstTxWarp prst="textNoShape">
              <a:avLst/>
            </a:prstTxWarp>
          </a:bodyPr>
          <a:lstStyle>
            <a:defPPr>
              <a:defRPr kern="1200"/>
            </a:defPPr>
          </a:lstStyle>
          <a:p>
            <a:pPr marL="342900" indent="-342900" fontAlgn="base">
              <a:lnSpc>
                <a:spcPct val="80000"/>
              </a:lnSpc>
              <a:spcBef>
                <a:spcPct val="20000"/>
              </a:spcBef>
              <a:spcAft>
                <a:spcPct val="0"/>
              </a:spcAft>
              <a:buFontTx/>
              <a:buChar char="•"/>
            </a:pPr>
            <a:endParaRPr lang="en-US" sz="2000">
              <a:solidFill>
                <a:srgbClr val="000000"/>
              </a:solidFill>
            </a:endParaRPr>
          </a:p>
        </p:txBody>
      </p:sp>
      <p:sp>
        <p:nvSpPr>
          <p:cNvPr id="18" name="TextBox 17"/>
          <p:cNvSpPr txBox="1"/>
          <p:nvPr>
            <p:custDataLst>
              <p:tags r:id="rId22"/>
            </p:custDataLst>
          </p:nvPr>
        </p:nvSpPr>
        <p:spPr>
          <a:xfrm>
            <a:off x="5181600" y="4753243"/>
            <a:ext cx="1600200" cy="338554"/>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rtlCol="0" anchor="ctr">
            <a:spAutoFit/>
          </a:bodyPr>
          <a:lstStyle>
            <a:defPPr>
              <a:defRPr kern="1200"/>
            </a:defPPr>
          </a:lstStyle>
          <a:p>
            <a:r>
              <a:rPr lang="en-US">
                <a:solidFill>
                  <a:srgbClr val="000000"/>
                </a:solidFill>
              </a:rPr>
              <a:t>No. Done.</a:t>
            </a:r>
          </a:p>
        </p:txBody>
      </p:sp>
      <p:sp>
        <p:nvSpPr>
          <p:cNvPr id="19" name="TextBox 18"/>
          <p:cNvSpPr txBox="1"/>
          <p:nvPr>
            <p:custDataLst>
              <p:tags r:id="rId23"/>
            </p:custDataLst>
          </p:nvPr>
        </p:nvSpPr>
        <p:spPr>
          <a:xfrm>
            <a:off x="5158469" y="5391149"/>
            <a:ext cx="3375931" cy="830997"/>
          </a:xfrm>
          <a:prstGeom prst="rect">
            <a:avLst/>
          </a:prstGeom>
          <a:solidFill>
            <a:srgbClr val="DDDDDD"/>
          </a:solidFill>
        </p:spPr>
        <p:style>
          <a:lnRef idx="2">
            <a:schemeClr val="accent2"/>
          </a:lnRef>
          <a:fillRef idx="1">
            <a:schemeClr val="lt1"/>
          </a:fillRef>
          <a:effectRef idx="0">
            <a:schemeClr val="accent2"/>
          </a:effectRef>
          <a:fontRef idx="minor">
            <a:schemeClr val="dk1"/>
          </a:fontRef>
        </p:style>
        <p:txBody>
          <a:bodyPr wrap="square" rtlCol="0">
            <a:spAutoFit/>
          </a:bodyPr>
          <a:lstStyle>
            <a:defPPr>
              <a:defRPr kern="1200"/>
            </a:defPPr>
          </a:lstStyle>
          <a:p>
            <a:r>
              <a:rPr lang="en-US">
                <a:solidFill>
                  <a:srgbClr val="000000"/>
                </a:solidFill>
              </a:rPr>
              <a:t>Yes...Would the employer have made the same decision anyway??? </a:t>
            </a:r>
          </a:p>
        </p:txBody>
      </p:sp>
      <p:cxnSp>
        <p:nvCxnSpPr>
          <p:cNvPr id="8" name="Straight Connector 7"/>
          <p:cNvCxnSpPr>
            <a:stCxn id="3" idx="3"/>
            <a:endCxn id="4" idx="0"/>
          </p:cNvCxnSpPr>
          <p:nvPr>
            <p:custDataLst>
              <p:tags r:id="rId24"/>
            </p:custDataLst>
          </p:nvPr>
        </p:nvCxnSpPr>
        <p:spPr bwMode="auto">
          <a:xfrm>
            <a:off x="5852886" y="1299865"/>
            <a:ext cx="1376791" cy="300335"/>
          </a:xfrm>
          <a:prstGeom prst="lin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Elbow Connector 20"/>
          <p:cNvCxnSpPr>
            <a:stCxn id="3" idx="3"/>
            <a:endCxn id="4" idx="0"/>
          </p:cNvCxnSpPr>
          <p:nvPr>
            <p:custDataLst>
              <p:tags r:id="rId25"/>
            </p:custDataLst>
          </p:nvPr>
        </p:nvCxnSpPr>
        <p:spPr bwMode="auto">
          <a:xfrm>
            <a:off x="5852886" y="1299865"/>
            <a:ext cx="1376791" cy="300335"/>
          </a:xfrm>
          <a:prstGeom prst="bentConnector2">
            <a:avLst/>
          </a:prstGeom>
          <a:ln w="28575"/>
          <a:extLst/>
        </p:spPr>
        <p:style>
          <a:lnRef idx="1">
            <a:schemeClr val="accent2"/>
          </a:lnRef>
          <a:fillRef idx="0">
            <a:schemeClr val="accent2"/>
          </a:fillRef>
          <a:effectRef idx="0">
            <a:schemeClr val="accent2"/>
          </a:effectRef>
          <a:fontRef idx="minor">
            <a:schemeClr val="tx1"/>
          </a:fontRef>
        </p:style>
      </p:cxnSp>
      <p:cxnSp>
        <p:nvCxnSpPr>
          <p:cNvPr id="23" name="Elbow Connector 22"/>
          <p:cNvCxnSpPr>
            <a:stCxn id="3" idx="1"/>
            <a:endCxn id="12" idx="0"/>
          </p:cNvCxnSpPr>
          <p:nvPr>
            <p:custDataLst>
              <p:tags r:id="rId26"/>
            </p:custDataLst>
          </p:nvPr>
        </p:nvCxnSpPr>
        <p:spPr bwMode="auto">
          <a:xfrm rot="10800000" flipV="1">
            <a:off x="781566" y="1299864"/>
            <a:ext cx="1428234" cy="6421"/>
          </a:xfrm>
          <a:prstGeom prst="bentConnector2">
            <a:avLst/>
          </a:prstGeom>
          <a:ln w="28575"/>
          <a:extLst/>
        </p:spPr>
        <p:style>
          <a:lnRef idx="1">
            <a:schemeClr val="accent2"/>
          </a:lnRef>
          <a:fillRef idx="0">
            <a:schemeClr val="accent2"/>
          </a:fillRef>
          <a:effectRef idx="0">
            <a:schemeClr val="accent2"/>
          </a:effectRef>
          <a:fontRef idx="minor">
            <a:schemeClr val="tx1"/>
          </a:fontRef>
        </p:style>
      </p:cxnSp>
      <p:cxnSp>
        <p:nvCxnSpPr>
          <p:cNvPr id="25" name="Straight Connector 24"/>
          <p:cNvCxnSpPr>
            <a:stCxn id="12" idx="2"/>
          </p:cNvCxnSpPr>
          <p:nvPr>
            <p:custDataLst>
              <p:tags r:id="rId27"/>
            </p:custDataLst>
          </p:nvPr>
        </p:nvCxnSpPr>
        <p:spPr bwMode="auto">
          <a:xfrm flipH="1">
            <a:off x="781565" y="1676400"/>
            <a:ext cx="1" cy="145143"/>
          </a:xfrm>
          <a:prstGeom prst="line">
            <a:avLst/>
          </a:prstGeom>
          <a:noFill/>
          <a:ln w="28575" cap="flat" cmpd="sng"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Straight Connector 26"/>
          <p:cNvCxnSpPr/>
          <p:nvPr>
            <p:custDataLst>
              <p:tags r:id="rId28"/>
            </p:custDataLst>
          </p:nvPr>
        </p:nvCxnSpPr>
        <p:spPr bwMode="auto">
          <a:xfrm flipH="1">
            <a:off x="838200" y="2431143"/>
            <a:ext cx="0" cy="192201"/>
          </a:xfrm>
          <a:prstGeom prst="line">
            <a:avLst/>
          </a:prstGeom>
          <a:noFill/>
          <a:ln w="28575" cap="flat" cmpd="sng"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9150" name="Straight Connector 219149"/>
          <p:cNvCxnSpPr>
            <a:endCxn id="11" idx="0"/>
          </p:cNvCxnSpPr>
          <p:nvPr>
            <p:custDataLst>
              <p:tags r:id="rId29"/>
            </p:custDataLst>
          </p:nvPr>
        </p:nvCxnSpPr>
        <p:spPr bwMode="auto">
          <a:xfrm flipH="1">
            <a:off x="3405868" y="2431143"/>
            <a:ext cx="0" cy="224745"/>
          </a:xfrm>
          <a:prstGeom prst="line">
            <a:avLst/>
          </a:prstGeom>
          <a:ln w="28575"/>
          <a:extLst/>
        </p:spPr>
        <p:style>
          <a:lnRef idx="1">
            <a:schemeClr val="accent2"/>
          </a:lnRef>
          <a:fillRef idx="0">
            <a:schemeClr val="accent2"/>
          </a:fillRef>
          <a:effectRef idx="0">
            <a:schemeClr val="accent2"/>
          </a:effectRef>
          <a:fontRef idx="minor">
            <a:schemeClr val="tx1"/>
          </a:fontRef>
        </p:style>
      </p:cxnSp>
      <p:cxnSp>
        <p:nvCxnSpPr>
          <p:cNvPr id="219154" name="Straight Connector 219153"/>
          <p:cNvCxnSpPr/>
          <p:nvPr>
            <p:custDataLst>
              <p:tags r:id="rId30"/>
            </p:custDataLst>
          </p:nvPr>
        </p:nvCxnSpPr>
        <p:spPr bwMode="auto">
          <a:xfrm>
            <a:off x="4000500" y="3162300"/>
            <a:ext cx="914400" cy="914400"/>
          </a:xfrm>
          <a:prstGeom prst="lin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9156" name="Straight Connector 219155"/>
          <p:cNvCxnSpPr/>
          <p:nvPr>
            <p:custDataLst>
              <p:tags r:id="rId31"/>
            </p:custDataLst>
          </p:nvPr>
        </p:nvCxnSpPr>
        <p:spPr bwMode="auto">
          <a:xfrm>
            <a:off x="3962400" y="3870778"/>
            <a:ext cx="914400" cy="914400"/>
          </a:xfrm>
          <a:prstGeom prst="lin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9158" name="Straight Connector 219157"/>
          <p:cNvCxnSpPr>
            <a:endCxn id="17" idx="0"/>
          </p:cNvCxnSpPr>
          <p:nvPr>
            <p:custDataLst>
              <p:tags r:id="rId32"/>
            </p:custDataLst>
          </p:nvPr>
        </p:nvCxnSpPr>
        <p:spPr bwMode="auto">
          <a:xfrm flipH="1">
            <a:off x="4076700" y="3352800"/>
            <a:ext cx="0" cy="159657"/>
          </a:xfrm>
          <a:prstGeom prst="line">
            <a:avLst/>
          </a:prstGeom>
          <a:noFill/>
          <a:ln w="28575" cap="flat" cmpd="sng"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9160" name="Straight Connector 219159"/>
          <p:cNvCxnSpPr/>
          <p:nvPr>
            <p:custDataLst>
              <p:tags r:id="rId33"/>
            </p:custDataLst>
          </p:nvPr>
        </p:nvCxnSpPr>
        <p:spPr bwMode="auto">
          <a:xfrm flipH="1">
            <a:off x="1992058" y="3352800"/>
            <a:ext cx="0" cy="190500"/>
          </a:xfrm>
          <a:prstGeom prst="line">
            <a:avLst/>
          </a:prstGeom>
          <a:noFill/>
          <a:ln w="28575" cap="flat" cmpd="sng"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9162" name="Straight Connector 219161"/>
          <p:cNvCxnSpPr>
            <a:stCxn id="13" idx="2"/>
          </p:cNvCxnSpPr>
          <p:nvPr>
            <p:custDataLst>
              <p:tags r:id="rId34"/>
            </p:custDataLst>
          </p:nvPr>
        </p:nvCxnSpPr>
        <p:spPr bwMode="auto">
          <a:xfrm flipH="1">
            <a:off x="1462015" y="4681953"/>
            <a:ext cx="1" cy="194847"/>
          </a:xfrm>
          <a:prstGeom prst="line">
            <a:avLst/>
          </a:prstGeom>
          <a:noFill/>
          <a:ln w="28575" cap="flat" cmpd="sng"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9164" name="Straight Connector 219163"/>
          <p:cNvCxnSpPr>
            <a:endCxn id="18" idx="1"/>
          </p:cNvCxnSpPr>
          <p:nvPr>
            <p:custDataLst>
              <p:tags r:id="rId35"/>
            </p:custDataLst>
          </p:nvPr>
        </p:nvCxnSpPr>
        <p:spPr bwMode="auto">
          <a:xfrm flipV="1">
            <a:off x="4800600" y="4922520"/>
            <a:ext cx="381000" cy="169277"/>
          </a:xfrm>
          <a:prstGeom prst="line">
            <a:avLst/>
          </a:prstGeom>
          <a:ln w="28575"/>
          <a:extLst/>
        </p:spPr>
        <p:style>
          <a:lnRef idx="1">
            <a:schemeClr val="accent2"/>
          </a:lnRef>
          <a:fillRef idx="0">
            <a:schemeClr val="accent2"/>
          </a:fillRef>
          <a:effectRef idx="0">
            <a:schemeClr val="accent2"/>
          </a:effectRef>
          <a:fontRef idx="minor">
            <a:schemeClr val="tx1"/>
          </a:fontRef>
        </p:style>
      </p:cxnSp>
      <p:cxnSp>
        <p:nvCxnSpPr>
          <p:cNvPr id="219166" name="Straight Connector 219165"/>
          <p:cNvCxnSpPr>
            <a:endCxn id="19" idx="1"/>
          </p:cNvCxnSpPr>
          <p:nvPr>
            <p:custDataLst>
              <p:tags r:id="rId36"/>
            </p:custDataLst>
          </p:nvPr>
        </p:nvCxnSpPr>
        <p:spPr bwMode="auto">
          <a:xfrm>
            <a:off x="4800600" y="5638800"/>
            <a:ext cx="357869" cy="167848"/>
          </a:xfrm>
          <a:prstGeom prst="line">
            <a:avLst/>
          </a:prstGeom>
          <a:ln w="28575"/>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34665398"/>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1511300"/>
            <a:ext cx="6400800" cy="2984500"/>
          </a:xfrm>
        </p:spPr>
        <p:txBody>
          <a:bodyPr/>
          <a:lstStyle/>
          <a:p>
            <a:r>
              <a:rPr lang="en-US" dirty="0" smtClean="0"/>
              <a:t>Do’s, Don’ts and </a:t>
            </a:r>
            <a:r>
              <a:rPr lang="en-US" dirty="0" err="1" smtClean="0"/>
              <a:t>D’ohs</a:t>
            </a:r>
            <a:r>
              <a:rPr lang="en-US" dirty="0" smtClean="0"/>
              <a:t/>
            </a:r>
            <a:br>
              <a:rPr lang="en-US" dirty="0" smtClean="0"/>
            </a:br>
            <a:r>
              <a:rPr lang="en-US" dirty="0" smtClean="0"/>
              <a:t>Public Comment Board Members</a:t>
            </a:r>
            <a:endParaRPr lang="en-US" dirty="0"/>
          </a:p>
        </p:txBody>
      </p:sp>
    </p:spTree>
    <p:extLst>
      <p:ext uri="{BB962C8B-B14F-4D97-AF65-F5344CB8AC3E}">
        <p14:creationId xmlns:p14="http://schemas.microsoft.com/office/powerpoint/2010/main" val="21735194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00100"/>
            <a:ext cx="6870700" cy="2476500"/>
          </a:xfrm>
        </p:spPr>
        <p:txBody>
          <a:bodyPr/>
          <a:lstStyle/>
          <a:p>
            <a:r>
              <a:rPr lang="en-US" sz="3600" dirty="0" smtClean="0"/>
              <a:t>Public Comment </a:t>
            </a:r>
            <a:r>
              <a:rPr lang="en-US" sz="3600" i="1" dirty="0" smtClean="0"/>
              <a:t>about</a:t>
            </a:r>
            <a:r>
              <a:rPr lang="en-US" sz="3600" dirty="0" smtClean="0"/>
              <a:t> </a:t>
            </a:r>
            <a:r>
              <a:rPr lang="en-US" sz="3600" b="1" u="sng" dirty="0" smtClean="0"/>
              <a:t>BOE Members</a:t>
            </a:r>
            <a:r>
              <a:rPr lang="en-US" sz="3600" dirty="0" smtClean="0"/>
              <a:t>?</a:t>
            </a:r>
            <a:endParaRPr lang="en-US" sz="3600" dirty="0"/>
          </a:p>
        </p:txBody>
      </p:sp>
      <p:sp>
        <p:nvSpPr>
          <p:cNvPr id="3" name="Content Placeholder 2"/>
          <p:cNvSpPr>
            <a:spLocks noGrp="1"/>
          </p:cNvSpPr>
          <p:nvPr>
            <p:ph idx="1"/>
          </p:nvPr>
        </p:nvSpPr>
        <p:spPr>
          <a:xfrm>
            <a:off x="533400" y="1676400"/>
            <a:ext cx="7696200" cy="4114800"/>
          </a:xfrm>
        </p:spPr>
        <p:txBody>
          <a:bodyPr/>
          <a:lstStyle/>
          <a:p>
            <a:pPr algn="just"/>
            <a:r>
              <a:rPr lang="en-US" dirty="0" smtClean="0"/>
              <a:t>What can the public say?</a:t>
            </a:r>
          </a:p>
          <a:p>
            <a:pPr lvl="1" algn="just"/>
            <a:r>
              <a:rPr lang="en-US" sz="3200" dirty="0" smtClean="0"/>
              <a:t>A member of the public can state that the BOE is not making sound decisions, and can question the decisions of an individual BOE Member but they should not engage in in personal attacks against an individual BOE member.</a:t>
            </a:r>
          </a:p>
        </p:txBody>
      </p:sp>
    </p:spTree>
    <p:extLst>
      <p:ext uri="{BB962C8B-B14F-4D97-AF65-F5344CB8AC3E}">
        <p14:creationId xmlns:p14="http://schemas.microsoft.com/office/powerpoint/2010/main" val="17006578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0000"/>
                </a:solidFill>
              </a:rPr>
              <a:t>Public Comment </a:t>
            </a:r>
            <a:r>
              <a:rPr lang="en-US" sz="3600" i="1" dirty="0">
                <a:solidFill>
                  <a:srgbClr val="000000"/>
                </a:solidFill>
              </a:rPr>
              <a:t>about</a:t>
            </a:r>
            <a:r>
              <a:rPr lang="en-US" sz="3600" dirty="0">
                <a:solidFill>
                  <a:srgbClr val="000000"/>
                </a:solidFill>
              </a:rPr>
              <a:t> </a:t>
            </a:r>
            <a:r>
              <a:rPr lang="en-US" sz="3600" b="1" u="sng" dirty="0">
                <a:solidFill>
                  <a:srgbClr val="000000"/>
                </a:solidFill>
              </a:rPr>
              <a:t>BOE Members</a:t>
            </a:r>
            <a:r>
              <a:rPr lang="en-US" sz="3600" dirty="0">
                <a:solidFill>
                  <a:srgbClr val="000000"/>
                </a:solidFill>
              </a:rPr>
              <a:t>?</a:t>
            </a:r>
            <a:endParaRPr lang="en-US" dirty="0"/>
          </a:p>
        </p:txBody>
      </p:sp>
      <p:sp>
        <p:nvSpPr>
          <p:cNvPr id="3" name="Content Placeholder 2"/>
          <p:cNvSpPr>
            <a:spLocks noGrp="1"/>
          </p:cNvSpPr>
          <p:nvPr>
            <p:ph idx="1"/>
          </p:nvPr>
        </p:nvSpPr>
        <p:spPr/>
        <p:txBody>
          <a:bodyPr/>
          <a:lstStyle/>
          <a:p>
            <a:pPr lvl="0" algn="just"/>
            <a:r>
              <a:rPr lang="en-US" sz="3600" dirty="0">
                <a:solidFill>
                  <a:srgbClr val="000000"/>
                </a:solidFill>
              </a:rPr>
              <a:t>What can a BOE Member say about fellow BOE Members?</a:t>
            </a:r>
          </a:p>
          <a:p>
            <a:pPr lvl="1" algn="just"/>
            <a:r>
              <a:rPr lang="en-US" sz="3600" dirty="0">
                <a:solidFill>
                  <a:srgbClr val="000000"/>
                </a:solidFill>
              </a:rPr>
              <a:t>BOE can challenge fellow BOE members to foster genuine debate, but should not engage in individual attacks.</a:t>
            </a:r>
          </a:p>
          <a:p>
            <a:endParaRPr lang="en-US" dirty="0"/>
          </a:p>
        </p:txBody>
      </p:sp>
    </p:spTree>
    <p:extLst>
      <p:ext uri="{BB962C8B-B14F-4D97-AF65-F5344CB8AC3E}">
        <p14:creationId xmlns:p14="http://schemas.microsoft.com/office/powerpoint/2010/main" val="30514366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1511300"/>
            <a:ext cx="6400800" cy="3594100"/>
          </a:xfrm>
        </p:spPr>
        <p:txBody>
          <a:bodyPr/>
          <a:lstStyle/>
          <a:p>
            <a:r>
              <a:rPr lang="en-US" dirty="0" smtClean="0"/>
              <a:t>Do’s, Don’ts and </a:t>
            </a:r>
            <a:r>
              <a:rPr lang="en-US" dirty="0" err="1" smtClean="0"/>
              <a:t>D’ohs</a:t>
            </a:r>
            <a:r>
              <a:rPr lang="en-US" dirty="0" smtClean="0"/>
              <a:t/>
            </a:r>
            <a:br>
              <a:rPr lang="en-US" dirty="0" smtClean="0"/>
            </a:br>
            <a:r>
              <a:rPr lang="en-US" dirty="0" smtClean="0"/>
              <a:t>Public Comment </a:t>
            </a:r>
            <a:br>
              <a:rPr lang="en-US" dirty="0" smtClean="0"/>
            </a:br>
            <a:r>
              <a:rPr lang="en-US" dirty="0" smtClean="0"/>
              <a:t>Recording/Video Taping?</a:t>
            </a:r>
            <a:endParaRPr lang="en-US" dirty="0"/>
          </a:p>
        </p:txBody>
      </p:sp>
    </p:spTree>
    <p:extLst>
      <p:ext uri="{BB962C8B-B14F-4D97-AF65-F5344CB8AC3E}">
        <p14:creationId xmlns:p14="http://schemas.microsoft.com/office/powerpoint/2010/main" val="21735194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00100"/>
            <a:ext cx="6870700" cy="1600200"/>
          </a:xfrm>
        </p:spPr>
        <p:txBody>
          <a:bodyPr/>
          <a:lstStyle/>
          <a:p>
            <a:r>
              <a:rPr lang="en-US" sz="3600" dirty="0" smtClean="0"/>
              <a:t>Public Rights Under the OPMA</a:t>
            </a:r>
            <a:endParaRPr lang="en-US" sz="3600" dirty="0"/>
          </a:p>
        </p:txBody>
      </p:sp>
      <p:sp>
        <p:nvSpPr>
          <p:cNvPr id="3" name="Content Placeholder 2"/>
          <p:cNvSpPr>
            <a:spLocks noGrp="1"/>
          </p:cNvSpPr>
          <p:nvPr>
            <p:ph idx="1"/>
          </p:nvPr>
        </p:nvSpPr>
        <p:spPr>
          <a:xfrm>
            <a:off x="685800" y="1219200"/>
            <a:ext cx="7696200" cy="3657600"/>
          </a:xfrm>
        </p:spPr>
        <p:txBody>
          <a:bodyPr/>
          <a:lstStyle/>
          <a:p>
            <a:pPr algn="just"/>
            <a:r>
              <a:rPr lang="en-US" dirty="0" smtClean="0"/>
              <a:t>Public is allowed to tape board meetings.</a:t>
            </a:r>
          </a:p>
          <a:p>
            <a:pPr lvl="1" algn="just"/>
            <a:r>
              <a:rPr lang="en-US" sz="3200" i="1" dirty="0" smtClean="0"/>
              <a:t>Taurus v. Borough of Pine Hill,</a:t>
            </a:r>
            <a:r>
              <a:rPr lang="en-US" sz="3200" dirty="0" smtClean="0"/>
              <a:t> 189 </a:t>
            </a:r>
            <a:r>
              <a:rPr lang="en-US" sz="3200" i="1" dirty="0" smtClean="0"/>
              <a:t>N.J. </a:t>
            </a:r>
            <a:r>
              <a:rPr lang="en-US" sz="3200" dirty="0" smtClean="0"/>
              <a:t>497 (2007)</a:t>
            </a:r>
          </a:p>
          <a:p>
            <a:pPr algn="just"/>
            <a:r>
              <a:rPr lang="en-US" dirty="0" smtClean="0"/>
              <a:t>Even if you have a policy saying the public can’t record. </a:t>
            </a:r>
          </a:p>
        </p:txBody>
      </p:sp>
    </p:spTree>
    <p:extLst>
      <p:ext uri="{BB962C8B-B14F-4D97-AF65-F5344CB8AC3E}">
        <p14:creationId xmlns:p14="http://schemas.microsoft.com/office/powerpoint/2010/main" val="50402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6870700" cy="1600200"/>
          </a:xfrm>
        </p:spPr>
        <p:txBody>
          <a:bodyPr/>
          <a:lstStyle/>
          <a:p>
            <a:r>
              <a:rPr lang="en-US" sz="3600" dirty="0" smtClean="0"/>
              <a:t>Worts v. Upper Township</a:t>
            </a:r>
            <a:endParaRPr lang="en-US" sz="3600" dirty="0"/>
          </a:p>
        </p:txBody>
      </p:sp>
      <p:sp>
        <p:nvSpPr>
          <p:cNvPr id="3" name="Content Placeholder 2"/>
          <p:cNvSpPr>
            <a:spLocks noGrp="1"/>
          </p:cNvSpPr>
          <p:nvPr>
            <p:ph idx="1"/>
          </p:nvPr>
        </p:nvSpPr>
        <p:spPr>
          <a:xfrm>
            <a:off x="685800" y="1600200"/>
            <a:ext cx="7696200" cy="3657600"/>
          </a:xfrm>
        </p:spPr>
        <p:txBody>
          <a:bodyPr/>
          <a:lstStyle/>
          <a:p>
            <a:r>
              <a:rPr lang="en-US" sz="2550" dirty="0" smtClean="0"/>
              <a:t>A complaint was filed challenging the validity of the transfer of the liquor license.</a:t>
            </a:r>
          </a:p>
          <a:p>
            <a:r>
              <a:rPr lang="en-US" sz="2550" dirty="0" smtClean="0"/>
              <a:t>In finding a violation of the OPMA, the Court held that “only when a public body has given 48 hours advanced notice to newspapers capable of timely publication that it can be concluded that all reasonable effort has been made” to notify the public.”</a:t>
            </a:r>
            <a:endParaRPr lang="en-US" sz="2550" dirty="0"/>
          </a:p>
        </p:txBody>
      </p:sp>
    </p:spTree>
    <p:extLst>
      <p:ext uri="{BB962C8B-B14F-4D97-AF65-F5344CB8AC3E}">
        <p14:creationId xmlns:p14="http://schemas.microsoft.com/office/powerpoint/2010/main" val="231141627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620000" cy="1600200"/>
          </a:xfrm>
        </p:spPr>
        <p:txBody>
          <a:bodyPr/>
          <a:lstStyle/>
          <a:p>
            <a:r>
              <a:rPr lang="en-US" dirty="0" smtClean="0"/>
              <a:t>Do You </a:t>
            </a:r>
            <a:br>
              <a:rPr lang="en-US" dirty="0" smtClean="0"/>
            </a:br>
            <a:r>
              <a:rPr lang="en-US" dirty="0" smtClean="0"/>
              <a:t>Record?</a:t>
            </a:r>
            <a:endParaRPr lang="en-US" dirty="0"/>
          </a:p>
        </p:txBody>
      </p:sp>
      <p:sp>
        <p:nvSpPr>
          <p:cNvPr id="3" name="Content Placeholder 2"/>
          <p:cNvSpPr>
            <a:spLocks noGrp="1"/>
          </p:cNvSpPr>
          <p:nvPr>
            <p:ph idx="1"/>
          </p:nvPr>
        </p:nvSpPr>
        <p:spPr/>
        <p:txBody>
          <a:bodyPr/>
          <a:lstStyle/>
          <a:p>
            <a:r>
              <a:rPr lang="en-US" dirty="0" smtClean="0"/>
              <a:t>Open Public Records Act</a:t>
            </a:r>
          </a:p>
          <a:p>
            <a:pPr lvl="1"/>
            <a:r>
              <a:rPr lang="en-US" dirty="0" smtClean="0"/>
              <a:t>Preserve?</a:t>
            </a:r>
          </a:p>
          <a:p>
            <a:pPr lvl="1"/>
            <a:r>
              <a:rPr lang="en-US" dirty="0" smtClean="0"/>
              <a:t>Temporary In Nature?</a:t>
            </a:r>
          </a:p>
          <a:p>
            <a:pPr marL="457200" lvl="1" indent="0">
              <a:buNone/>
            </a:pPr>
            <a:r>
              <a:rPr lang="en-US" dirty="0" smtClean="0"/>
              <a:t/>
            </a:r>
            <a:br>
              <a:rPr lang="en-US" dirty="0" smtClean="0"/>
            </a:br>
            <a:r>
              <a:rPr lang="en-US" dirty="0" smtClean="0"/>
              <a:t>	</a:t>
            </a:r>
            <a:endParaRPr lang="en-US" dirty="0"/>
          </a:p>
        </p:txBody>
      </p:sp>
    </p:spTree>
    <p:extLst>
      <p:ext uri="{BB962C8B-B14F-4D97-AF65-F5344CB8AC3E}">
        <p14:creationId xmlns:p14="http://schemas.microsoft.com/office/powerpoint/2010/main" val="17213248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1511300"/>
            <a:ext cx="6400800" cy="3594100"/>
          </a:xfrm>
        </p:spPr>
        <p:txBody>
          <a:bodyPr/>
          <a:lstStyle/>
          <a:p>
            <a:r>
              <a:rPr lang="en-US" dirty="0" smtClean="0"/>
              <a:t>Do’s, Don’ts and </a:t>
            </a:r>
            <a:r>
              <a:rPr lang="en-US" dirty="0" err="1" smtClean="0"/>
              <a:t>D’ohs</a:t>
            </a:r>
            <a:r>
              <a:rPr lang="en-US" dirty="0" smtClean="0"/>
              <a:t/>
            </a:r>
            <a:br>
              <a:rPr lang="en-US" dirty="0" smtClean="0"/>
            </a:br>
            <a:r>
              <a:rPr lang="en-US" dirty="0" smtClean="0"/>
              <a:t>Public Comment </a:t>
            </a:r>
            <a:br>
              <a:rPr lang="en-US" dirty="0" smtClean="0"/>
            </a:br>
            <a:r>
              <a:rPr lang="en-US" dirty="0" smtClean="0"/>
              <a:t>Minutes</a:t>
            </a:r>
            <a:br>
              <a:rPr lang="en-US" dirty="0" smtClean="0"/>
            </a:br>
            <a:endParaRPr lang="en-US" dirty="0"/>
          </a:p>
        </p:txBody>
      </p:sp>
    </p:spTree>
    <p:extLst>
      <p:ext uri="{BB962C8B-B14F-4D97-AF65-F5344CB8AC3E}">
        <p14:creationId xmlns:p14="http://schemas.microsoft.com/office/powerpoint/2010/main" val="12892770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838200"/>
          </a:xfrm>
        </p:spPr>
        <p:txBody>
          <a:bodyPr/>
          <a:lstStyle/>
          <a:p>
            <a:r>
              <a:rPr lang="en-US" sz="3600" dirty="0" smtClean="0"/>
              <a:t>Minutes</a:t>
            </a:r>
            <a:endParaRPr lang="en-US" sz="3600" dirty="0"/>
          </a:p>
        </p:txBody>
      </p:sp>
      <p:sp>
        <p:nvSpPr>
          <p:cNvPr id="3" name="Content Placeholder 2"/>
          <p:cNvSpPr>
            <a:spLocks noGrp="1"/>
          </p:cNvSpPr>
          <p:nvPr>
            <p:ph idx="1"/>
          </p:nvPr>
        </p:nvSpPr>
        <p:spPr>
          <a:xfrm>
            <a:off x="685800" y="990600"/>
            <a:ext cx="7696200" cy="4495800"/>
          </a:xfrm>
        </p:spPr>
        <p:txBody>
          <a:bodyPr/>
          <a:lstStyle/>
          <a:p>
            <a:r>
              <a:rPr lang="en-US" sz="2400" dirty="0" smtClean="0"/>
              <a:t>Each </a:t>
            </a:r>
            <a:r>
              <a:rPr lang="en-US" sz="2400" dirty="0"/>
              <a:t>public body shall keep reasonably comprehensible minutes of all its meetings showing the time and place, the members present, the subjects considered, the actions taken, the vote of each member, and any other information required to be shown in the minutes by law, which shall be promptly available to the public to the extent that making such matters public shall not be </a:t>
            </a:r>
            <a:r>
              <a:rPr lang="en-US" sz="2400" dirty="0" smtClean="0"/>
              <a:t>inconsistent </a:t>
            </a:r>
            <a:r>
              <a:rPr lang="en-US" sz="2400" dirty="0"/>
              <a:t>with [N.J.S.A. 10:4-12</a:t>
            </a:r>
            <a:r>
              <a:rPr lang="en-US" sz="2400" dirty="0" smtClean="0"/>
              <a:t>].</a:t>
            </a:r>
            <a:endParaRPr lang="en-US" sz="2400" dirty="0"/>
          </a:p>
          <a:p>
            <a:pPr lvl="1"/>
            <a:r>
              <a:rPr lang="en-US" sz="2400" b="1" dirty="0">
                <a:solidFill>
                  <a:srgbClr val="000000"/>
                </a:solidFill>
              </a:rPr>
              <a:t>N.J.S.A. 10:4-14. Minutes of meetings; availability to public</a:t>
            </a:r>
            <a:endParaRPr lang="en-US" sz="2400" dirty="0">
              <a:solidFill>
                <a:srgbClr val="000000"/>
              </a:solidFill>
            </a:endParaRPr>
          </a:p>
          <a:p>
            <a:endParaRPr lang="en-US" sz="2400" dirty="0"/>
          </a:p>
        </p:txBody>
      </p:sp>
    </p:spTree>
    <p:extLst>
      <p:ext uri="{BB962C8B-B14F-4D97-AF65-F5344CB8AC3E}">
        <p14:creationId xmlns:p14="http://schemas.microsoft.com/office/powerpoint/2010/main" val="11219492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Minutes..</a:t>
            </a:r>
            <a:endParaRPr lang="en-US" dirty="0"/>
          </a:p>
        </p:txBody>
      </p:sp>
      <p:sp>
        <p:nvSpPr>
          <p:cNvPr id="3" name="Content Placeholder 2"/>
          <p:cNvSpPr>
            <a:spLocks noGrp="1"/>
          </p:cNvSpPr>
          <p:nvPr>
            <p:ph idx="1"/>
          </p:nvPr>
        </p:nvSpPr>
        <p:spPr/>
        <p:txBody>
          <a:bodyPr/>
          <a:lstStyle/>
          <a:p>
            <a:r>
              <a:rPr lang="en-US" dirty="0" smtClean="0"/>
              <a:t>Public Comment Section</a:t>
            </a:r>
          </a:p>
          <a:p>
            <a:pPr lvl="1"/>
            <a:r>
              <a:rPr lang="en-US" dirty="0" smtClean="0"/>
              <a:t>Does Not Have to be Verbatim</a:t>
            </a:r>
          </a:p>
          <a:p>
            <a:pPr lvl="1"/>
            <a:r>
              <a:rPr lang="en-US" dirty="0" smtClean="0"/>
              <a:t>Do You Have to Include it at All?</a:t>
            </a:r>
          </a:p>
          <a:p>
            <a:pPr marL="457200" lvl="1" indent="0">
              <a:buNone/>
            </a:pPr>
            <a:endParaRPr lang="en-US" dirty="0"/>
          </a:p>
        </p:txBody>
      </p:sp>
    </p:spTree>
    <p:extLst>
      <p:ext uri="{BB962C8B-B14F-4D97-AF65-F5344CB8AC3E}">
        <p14:creationId xmlns:p14="http://schemas.microsoft.com/office/powerpoint/2010/main" val="991319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4"/>
          <p:cNvSpPr>
            <a:spLocks noGrp="1" noChangeArrowheads="1"/>
          </p:cNvSpPr>
          <p:nvPr>
            <p:ph type="ctrTitle"/>
          </p:nvPr>
        </p:nvSpPr>
        <p:spPr/>
        <p:txBody>
          <a:bodyPr/>
          <a:lstStyle/>
          <a:p>
            <a:pPr eaLnBrk="1" hangingPunct="1">
              <a:defRPr/>
            </a:pPr>
            <a:r>
              <a:rPr lang="en-US" dirty="0" smtClean="0"/>
              <a:t>Final Points</a:t>
            </a:r>
          </a:p>
        </p:txBody>
      </p:sp>
    </p:spTree>
    <p:extLst>
      <p:ext uri="{BB962C8B-B14F-4D97-AF65-F5344CB8AC3E}">
        <p14:creationId xmlns:p14="http://schemas.microsoft.com/office/powerpoint/2010/main" val="3572446208"/>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914400"/>
          </a:xfrm>
        </p:spPr>
        <p:txBody>
          <a:bodyPr/>
          <a:lstStyle/>
          <a:p>
            <a:r>
              <a:rPr lang="en-US" dirty="0" smtClean="0"/>
              <a:t>Remember</a:t>
            </a:r>
            <a:endParaRPr lang="en-US" dirty="0"/>
          </a:p>
        </p:txBody>
      </p:sp>
      <p:sp>
        <p:nvSpPr>
          <p:cNvPr id="3" name="Content Placeholder 2"/>
          <p:cNvSpPr>
            <a:spLocks noGrp="1"/>
          </p:cNvSpPr>
          <p:nvPr>
            <p:ph idx="1"/>
          </p:nvPr>
        </p:nvSpPr>
        <p:spPr>
          <a:xfrm>
            <a:off x="304800" y="1066800"/>
            <a:ext cx="8077200" cy="4419600"/>
          </a:xfrm>
        </p:spPr>
        <p:txBody>
          <a:bodyPr/>
          <a:lstStyle/>
          <a:p>
            <a:r>
              <a:rPr lang="en-US" sz="2800" dirty="0" smtClean="0"/>
              <a:t>Learn Your </a:t>
            </a:r>
            <a:r>
              <a:rPr lang="en-US" sz="2800" dirty="0" smtClean="0"/>
              <a:t>Policy                     </a:t>
            </a:r>
            <a:endParaRPr lang="en-US" sz="2800" dirty="0" smtClean="0"/>
          </a:p>
          <a:p>
            <a:r>
              <a:rPr lang="en-US" sz="2800" dirty="0" smtClean="0"/>
              <a:t>Follow Your Policy</a:t>
            </a:r>
          </a:p>
          <a:p>
            <a:r>
              <a:rPr lang="en-US" sz="2800" dirty="0"/>
              <a:t>Set Time Limits</a:t>
            </a:r>
          </a:p>
          <a:p>
            <a:pPr lvl="1"/>
            <a:r>
              <a:rPr lang="en-US" dirty="0"/>
              <a:t>Minutes Per Person</a:t>
            </a:r>
          </a:p>
          <a:p>
            <a:pPr lvl="1"/>
            <a:r>
              <a:rPr lang="en-US" dirty="0"/>
              <a:t>Total Length of Time for Public Comment</a:t>
            </a:r>
          </a:p>
          <a:p>
            <a:r>
              <a:rPr lang="en-US" sz="2800" dirty="0" smtClean="0"/>
              <a:t>Don’t Make Exceptions</a:t>
            </a:r>
          </a:p>
          <a:p>
            <a:r>
              <a:rPr lang="en-US" dirty="0" smtClean="0"/>
              <a:t>Remind Boards- No Comment Works!!</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648200"/>
            <a:ext cx="2090738" cy="210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838200"/>
            <a:ext cx="2014538" cy="2057400"/>
          </a:xfrm>
          <a:prstGeom prst="rect">
            <a:avLst/>
          </a:prstGeom>
        </p:spPr>
      </p:pic>
    </p:spTree>
    <p:extLst>
      <p:ext uri="{BB962C8B-B14F-4D97-AF65-F5344CB8AC3E}">
        <p14:creationId xmlns:p14="http://schemas.microsoft.com/office/powerpoint/2010/main" val="1120466011"/>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6870700" cy="1600200"/>
          </a:xfrm>
        </p:spPr>
        <p:txBody>
          <a:bodyPr/>
          <a:lstStyle/>
          <a:p>
            <a:r>
              <a:rPr lang="en-US" sz="2400" dirty="0" err="1" smtClean="0"/>
              <a:t>Rembember</a:t>
            </a:r>
            <a:endParaRPr lang="en-US" sz="2400" dirty="0"/>
          </a:p>
        </p:txBody>
      </p:sp>
      <p:sp>
        <p:nvSpPr>
          <p:cNvPr id="3" name="Content Placeholder 2"/>
          <p:cNvSpPr>
            <a:spLocks noGrp="1"/>
          </p:cNvSpPr>
          <p:nvPr>
            <p:ph idx="1"/>
          </p:nvPr>
        </p:nvSpPr>
        <p:spPr>
          <a:xfrm>
            <a:off x="533400" y="762000"/>
            <a:ext cx="7696200" cy="3657600"/>
          </a:xfrm>
        </p:spPr>
        <p:txBody>
          <a:bodyPr/>
          <a:lstStyle/>
          <a:p>
            <a:r>
              <a:rPr lang="en-US" sz="2400" dirty="0" smtClean="0"/>
              <a:t>When in doubt let a member of the public speak.</a:t>
            </a:r>
          </a:p>
          <a:p>
            <a:pPr lvl="1"/>
            <a:r>
              <a:rPr lang="en-US" sz="2000" dirty="0"/>
              <a:t>Unpopular does not equal </a:t>
            </a:r>
            <a:r>
              <a:rPr lang="en-US" sz="2000" dirty="0" smtClean="0"/>
              <a:t>inappropriate.</a:t>
            </a:r>
          </a:p>
          <a:p>
            <a:r>
              <a:rPr lang="en-US" sz="2400" dirty="0" smtClean="0"/>
              <a:t>Discuss whether to have local police department  at meetings that are anticipated to be hostile.</a:t>
            </a:r>
          </a:p>
          <a:p>
            <a:pPr lvl="1"/>
            <a:r>
              <a:rPr lang="en-US" sz="2000" dirty="0" smtClean="0"/>
              <a:t>What message are you sending?</a:t>
            </a:r>
          </a:p>
          <a:p>
            <a:pPr lvl="1"/>
            <a:r>
              <a:rPr lang="en-US" sz="2000" dirty="0" smtClean="0"/>
              <a:t>What disruption do you anticipate?</a:t>
            </a:r>
          </a:p>
          <a:p>
            <a:r>
              <a:rPr lang="en-US" sz="2400" dirty="0" smtClean="0"/>
              <a:t>Board Solicitor/Board Attorney what does your client want, expect, need?</a:t>
            </a:r>
          </a:p>
          <a:p>
            <a:r>
              <a:rPr lang="en-US" sz="2400" dirty="0" smtClean="0"/>
              <a:t>You </a:t>
            </a:r>
            <a:r>
              <a:rPr lang="en-US" sz="2400" b="1" u="sng" dirty="0" smtClean="0"/>
              <a:t>are</a:t>
            </a:r>
            <a:r>
              <a:rPr lang="en-US" sz="2400" dirty="0" smtClean="0"/>
              <a:t> being recorded at all times!</a:t>
            </a:r>
          </a:p>
          <a:p>
            <a:r>
              <a:rPr lang="en-US" sz="2400" dirty="0" smtClean="0">
                <a:solidFill>
                  <a:schemeClr val="tx2"/>
                </a:solidFill>
              </a:rPr>
              <a:t>No Comment Works!!</a:t>
            </a:r>
            <a:endParaRPr lang="en-US" sz="2400" dirty="0">
              <a:solidFill>
                <a:schemeClr val="tx2"/>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191000"/>
            <a:ext cx="25781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109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309"/>
            <a:ext cx="6870700" cy="1600200"/>
          </a:xfrm>
        </p:spPr>
        <p:txBody>
          <a:bodyPr/>
          <a:lstStyle/>
          <a:p>
            <a:r>
              <a:rPr lang="en-US" sz="3200" dirty="0"/>
              <a:t>Opderbeck v. Midland Park Board of </a:t>
            </a:r>
            <a:r>
              <a:rPr lang="en-US" sz="3200" dirty="0" smtClean="0"/>
              <a:t>Education</a:t>
            </a:r>
            <a:br>
              <a:rPr lang="en-US" sz="3200" dirty="0" smtClean="0"/>
            </a:br>
            <a:r>
              <a:rPr lang="en-US" sz="3200" dirty="0" smtClean="0"/>
              <a:t>(Appellate Division Decision, 2015)</a:t>
            </a:r>
            <a:endParaRPr lang="en-US" sz="3200" dirty="0"/>
          </a:p>
        </p:txBody>
      </p:sp>
      <p:sp>
        <p:nvSpPr>
          <p:cNvPr id="3" name="Content Placeholder 2"/>
          <p:cNvSpPr>
            <a:spLocks noGrp="1"/>
          </p:cNvSpPr>
          <p:nvPr>
            <p:ph idx="1"/>
          </p:nvPr>
        </p:nvSpPr>
        <p:spPr/>
        <p:txBody>
          <a:bodyPr/>
          <a:lstStyle/>
          <a:p>
            <a:r>
              <a:rPr lang="en-US" sz="2400" dirty="0" smtClean="0"/>
              <a:t>The Court applied rules of statutory construction.</a:t>
            </a:r>
          </a:p>
          <a:p>
            <a:pPr lvl="1"/>
            <a:r>
              <a:rPr lang="en-US" sz="2000" u="sng" dirty="0" smtClean="0"/>
              <a:t>N.J.S.A</a:t>
            </a:r>
            <a:r>
              <a:rPr lang="en-US" sz="2000" dirty="0" smtClean="0"/>
              <a:t>. 10:4-8(d): </a:t>
            </a:r>
          </a:p>
          <a:p>
            <a:pPr lvl="2"/>
            <a:r>
              <a:rPr lang="en-US" sz="1600" dirty="0" smtClean="0"/>
              <a:t>“Adequate </a:t>
            </a:r>
            <a:r>
              <a:rPr lang="en-US" sz="1600" dirty="0"/>
              <a:t>notice” means written advance notice of at least 48 hours, giving the time, date, location and, to the extent known, the </a:t>
            </a:r>
            <a:r>
              <a:rPr lang="en-US" sz="1600" b="1" u="sng" dirty="0"/>
              <a:t>agenda</a:t>
            </a:r>
            <a:r>
              <a:rPr lang="en-US" sz="1600" dirty="0"/>
              <a:t> of any regular, special or rescheduled </a:t>
            </a:r>
            <a:r>
              <a:rPr lang="en-US" sz="1600" dirty="0" smtClean="0"/>
              <a:t>meeting. . .</a:t>
            </a:r>
          </a:p>
          <a:p>
            <a:pPr lvl="1"/>
            <a:r>
              <a:rPr lang="en-US" sz="2000" dirty="0" smtClean="0"/>
              <a:t>Gave the term “agenda” its plain, ordinary meaning: “a list or outline of things to be considered or done.”</a:t>
            </a:r>
          </a:p>
          <a:p>
            <a:pPr lvl="2"/>
            <a:r>
              <a:rPr lang="en-US" sz="1600" dirty="0" smtClean="0"/>
              <a:t>This definition of “agenda” was consistent with the definition of the term contained in an Attorney General Advisory Opinion shortly after the adoption of the OPMA.</a:t>
            </a:r>
          </a:p>
          <a:p>
            <a:pPr lvl="1"/>
            <a:r>
              <a:rPr lang="en-US" sz="2000" dirty="0" smtClean="0"/>
              <a:t>Public bodies are </a:t>
            </a:r>
            <a:r>
              <a:rPr lang="en-US" sz="2000" u="sng" dirty="0" smtClean="0"/>
              <a:t>not</a:t>
            </a:r>
            <a:r>
              <a:rPr lang="en-US" sz="2000" dirty="0" smtClean="0"/>
              <a:t> required to provide the attachments and supplemental documents mentioned in 		  its “agenda.” </a:t>
            </a:r>
          </a:p>
          <a:p>
            <a:pPr lvl="1"/>
            <a:endParaRPr lang="en-US" sz="2000" dirty="0"/>
          </a:p>
        </p:txBody>
      </p:sp>
    </p:spTree>
    <p:extLst>
      <p:ext uri="{BB962C8B-B14F-4D97-AF65-F5344CB8AC3E}">
        <p14:creationId xmlns:p14="http://schemas.microsoft.com/office/powerpoint/2010/main" val="26001101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UNIQUEID" val="1727"/>
</p:tagLst>
</file>

<file path=ppt/tags/tag10.xml><?xml version="1.0" encoding="utf-8"?>
<p:tagLst xmlns:a="http://schemas.openxmlformats.org/drawingml/2006/main" xmlns:r="http://schemas.openxmlformats.org/officeDocument/2006/relationships" xmlns:p="http://schemas.openxmlformats.org/presentationml/2006/main">
  <p:tag name="AS_UNIQUEID" val="1734"/>
</p:tagLst>
</file>

<file path=ppt/tags/tag100.xml><?xml version="1.0" encoding="utf-8"?>
<p:tagLst xmlns:a="http://schemas.openxmlformats.org/drawingml/2006/main" xmlns:r="http://schemas.openxmlformats.org/officeDocument/2006/relationships" xmlns:p="http://schemas.openxmlformats.org/presentationml/2006/main">
  <p:tag name="AS_UNIQUEID" val="1706"/>
</p:tagLst>
</file>

<file path=ppt/tags/tag101.xml><?xml version="1.0" encoding="utf-8"?>
<p:tagLst xmlns:a="http://schemas.openxmlformats.org/drawingml/2006/main" xmlns:r="http://schemas.openxmlformats.org/officeDocument/2006/relationships" xmlns:p="http://schemas.openxmlformats.org/presentationml/2006/main">
  <p:tag name="AS_UNIQUEID" val="1708"/>
</p:tagLst>
</file>

<file path=ppt/tags/tag102.xml><?xml version="1.0" encoding="utf-8"?>
<p:tagLst xmlns:a="http://schemas.openxmlformats.org/drawingml/2006/main" xmlns:r="http://schemas.openxmlformats.org/officeDocument/2006/relationships" xmlns:p="http://schemas.openxmlformats.org/presentationml/2006/main">
  <p:tag name="AS_UNIQUEID" val="1709"/>
</p:tagLst>
</file>

<file path=ppt/tags/tag103.xml><?xml version="1.0" encoding="utf-8"?>
<p:tagLst xmlns:a="http://schemas.openxmlformats.org/drawingml/2006/main" xmlns:r="http://schemas.openxmlformats.org/officeDocument/2006/relationships" xmlns:p="http://schemas.openxmlformats.org/presentationml/2006/main">
  <p:tag name="AS_UNIQUEID" val="1710"/>
</p:tagLst>
</file>

<file path=ppt/tags/tag104.xml><?xml version="1.0" encoding="utf-8"?>
<p:tagLst xmlns:a="http://schemas.openxmlformats.org/drawingml/2006/main" xmlns:r="http://schemas.openxmlformats.org/officeDocument/2006/relationships" xmlns:p="http://schemas.openxmlformats.org/presentationml/2006/main">
  <p:tag name="AS_UNIQUEID" val="1711"/>
</p:tagLst>
</file>

<file path=ppt/tags/tag105.xml><?xml version="1.0" encoding="utf-8"?>
<p:tagLst xmlns:a="http://schemas.openxmlformats.org/drawingml/2006/main" xmlns:r="http://schemas.openxmlformats.org/officeDocument/2006/relationships" xmlns:p="http://schemas.openxmlformats.org/presentationml/2006/main">
  <p:tag name="AS_UNIQUEID" val="1712"/>
</p:tagLst>
</file>

<file path=ppt/tags/tag106.xml><?xml version="1.0" encoding="utf-8"?>
<p:tagLst xmlns:a="http://schemas.openxmlformats.org/drawingml/2006/main" xmlns:r="http://schemas.openxmlformats.org/officeDocument/2006/relationships" xmlns:p="http://schemas.openxmlformats.org/presentationml/2006/main">
  <p:tag name="AS_UNIQUEID" val="1713"/>
</p:tagLst>
</file>

<file path=ppt/tags/tag107.xml><?xml version="1.0" encoding="utf-8"?>
<p:tagLst xmlns:a="http://schemas.openxmlformats.org/drawingml/2006/main" xmlns:r="http://schemas.openxmlformats.org/officeDocument/2006/relationships" xmlns:p="http://schemas.openxmlformats.org/presentationml/2006/main">
  <p:tag name="AS_UNIQUEID" val="1715"/>
</p:tagLst>
</file>

<file path=ppt/tags/tag108.xml><?xml version="1.0" encoding="utf-8"?>
<p:tagLst xmlns:a="http://schemas.openxmlformats.org/drawingml/2006/main" xmlns:r="http://schemas.openxmlformats.org/officeDocument/2006/relationships" xmlns:p="http://schemas.openxmlformats.org/presentationml/2006/main">
  <p:tag name="AS_UNIQUEID" val="1716"/>
</p:tagLst>
</file>

<file path=ppt/tags/tag109.xml><?xml version="1.0" encoding="utf-8"?>
<p:tagLst xmlns:a="http://schemas.openxmlformats.org/drawingml/2006/main" xmlns:r="http://schemas.openxmlformats.org/officeDocument/2006/relationships" xmlns:p="http://schemas.openxmlformats.org/presentationml/2006/main">
  <p:tag name="AS_UNIQUEID" val="1717"/>
</p:tagLst>
</file>

<file path=ppt/tags/tag11.xml><?xml version="1.0" encoding="utf-8"?>
<p:tagLst xmlns:a="http://schemas.openxmlformats.org/drawingml/2006/main" xmlns:r="http://schemas.openxmlformats.org/officeDocument/2006/relationships" xmlns:p="http://schemas.openxmlformats.org/presentationml/2006/main">
  <p:tag name="AS_UNIQUEID" val="1735"/>
</p:tagLst>
</file>

<file path=ppt/tags/tag110.xml><?xml version="1.0" encoding="utf-8"?>
<p:tagLst xmlns:a="http://schemas.openxmlformats.org/drawingml/2006/main" xmlns:r="http://schemas.openxmlformats.org/officeDocument/2006/relationships" xmlns:p="http://schemas.openxmlformats.org/presentationml/2006/main">
  <p:tag name="AS_UNIQUEID" val="1718"/>
</p:tagLst>
</file>

<file path=ppt/tags/tag111.xml><?xml version="1.0" encoding="utf-8"?>
<p:tagLst xmlns:a="http://schemas.openxmlformats.org/drawingml/2006/main" xmlns:r="http://schemas.openxmlformats.org/officeDocument/2006/relationships" xmlns:p="http://schemas.openxmlformats.org/presentationml/2006/main">
  <p:tag name="AS_UNIQUEID" val="1719"/>
</p:tagLst>
</file>

<file path=ppt/tags/tag112.xml><?xml version="1.0" encoding="utf-8"?>
<p:tagLst xmlns:a="http://schemas.openxmlformats.org/drawingml/2006/main" xmlns:r="http://schemas.openxmlformats.org/officeDocument/2006/relationships" xmlns:p="http://schemas.openxmlformats.org/presentationml/2006/main">
  <p:tag name="AS_UNIQUEID" val="1721"/>
</p:tagLst>
</file>

<file path=ppt/tags/tag113.xml><?xml version="1.0" encoding="utf-8"?>
<p:tagLst xmlns:a="http://schemas.openxmlformats.org/drawingml/2006/main" xmlns:r="http://schemas.openxmlformats.org/officeDocument/2006/relationships" xmlns:p="http://schemas.openxmlformats.org/presentationml/2006/main">
  <p:tag name="AS_UNIQUEID" val="1722"/>
</p:tagLst>
</file>

<file path=ppt/tags/tag114.xml><?xml version="1.0" encoding="utf-8"?>
<p:tagLst xmlns:a="http://schemas.openxmlformats.org/drawingml/2006/main" xmlns:r="http://schemas.openxmlformats.org/officeDocument/2006/relationships" xmlns:p="http://schemas.openxmlformats.org/presentationml/2006/main">
  <p:tag name="AS_UNIQUEID" val="1723"/>
</p:tagLst>
</file>

<file path=ppt/tags/tag115.xml><?xml version="1.0" encoding="utf-8"?>
<p:tagLst xmlns:a="http://schemas.openxmlformats.org/drawingml/2006/main" xmlns:r="http://schemas.openxmlformats.org/officeDocument/2006/relationships" xmlns:p="http://schemas.openxmlformats.org/presentationml/2006/main">
  <p:tag name="AS_UNIQUEID" val="1724"/>
</p:tagLst>
</file>

<file path=ppt/tags/tag116.xml><?xml version="1.0" encoding="utf-8"?>
<p:tagLst xmlns:a="http://schemas.openxmlformats.org/drawingml/2006/main" xmlns:r="http://schemas.openxmlformats.org/officeDocument/2006/relationships" xmlns:p="http://schemas.openxmlformats.org/presentationml/2006/main">
  <p:tag name="AS_UNIQUEID" val="1725"/>
</p:tagLst>
</file>

<file path=ppt/tags/tag117.xml><?xml version="1.0" encoding="utf-8"?>
<p:tagLst xmlns:a="http://schemas.openxmlformats.org/drawingml/2006/main" xmlns:r="http://schemas.openxmlformats.org/officeDocument/2006/relationships" xmlns:p="http://schemas.openxmlformats.org/presentationml/2006/main">
  <p:tag name="AS_UNIQUEID" val="1727"/>
</p:tagLst>
</file>

<file path=ppt/tags/tag118.xml><?xml version="1.0" encoding="utf-8"?>
<p:tagLst xmlns:a="http://schemas.openxmlformats.org/drawingml/2006/main" xmlns:r="http://schemas.openxmlformats.org/officeDocument/2006/relationships" xmlns:p="http://schemas.openxmlformats.org/presentationml/2006/main">
  <p:tag name="AS_UNIQUEID" val="1728"/>
</p:tagLst>
</file>

<file path=ppt/tags/tag119.xml><?xml version="1.0" encoding="utf-8"?>
<p:tagLst xmlns:a="http://schemas.openxmlformats.org/drawingml/2006/main" xmlns:r="http://schemas.openxmlformats.org/officeDocument/2006/relationships" xmlns:p="http://schemas.openxmlformats.org/presentationml/2006/main">
  <p:tag name="AS_UNIQUEID" val="1729"/>
</p:tagLst>
</file>

<file path=ppt/tags/tag12.xml><?xml version="1.0" encoding="utf-8"?>
<p:tagLst xmlns:a="http://schemas.openxmlformats.org/drawingml/2006/main" xmlns:r="http://schemas.openxmlformats.org/officeDocument/2006/relationships" xmlns:p="http://schemas.openxmlformats.org/presentationml/2006/main">
  <p:tag name="AS_UNIQUEID" val="1736"/>
</p:tagLst>
</file>

<file path=ppt/tags/tag120.xml><?xml version="1.0" encoding="utf-8"?>
<p:tagLst xmlns:a="http://schemas.openxmlformats.org/drawingml/2006/main" xmlns:r="http://schemas.openxmlformats.org/officeDocument/2006/relationships" xmlns:p="http://schemas.openxmlformats.org/presentationml/2006/main">
  <p:tag name="AS_UNIQUEID" val="1730"/>
</p:tagLst>
</file>

<file path=ppt/tags/tag121.xml><?xml version="1.0" encoding="utf-8"?>
<p:tagLst xmlns:a="http://schemas.openxmlformats.org/drawingml/2006/main" xmlns:r="http://schemas.openxmlformats.org/officeDocument/2006/relationships" xmlns:p="http://schemas.openxmlformats.org/presentationml/2006/main">
  <p:tag name="AS_UNIQUEID" val="1731"/>
</p:tagLst>
</file>

<file path=ppt/tags/tag122.xml><?xml version="1.0" encoding="utf-8"?>
<p:tagLst xmlns:a="http://schemas.openxmlformats.org/drawingml/2006/main" xmlns:r="http://schemas.openxmlformats.org/officeDocument/2006/relationships" xmlns:p="http://schemas.openxmlformats.org/presentationml/2006/main">
  <p:tag name="AS_UNIQUEID" val="1733"/>
</p:tagLst>
</file>

<file path=ppt/tags/tag123.xml><?xml version="1.0" encoding="utf-8"?>
<p:tagLst xmlns:a="http://schemas.openxmlformats.org/drawingml/2006/main" xmlns:r="http://schemas.openxmlformats.org/officeDocument/2006/relationships" xmlns:p="http://schemas.openxmlformats.org/presentationml/2006/main">
  <p:tag name="AS_UNIQUEID" val="1760"/>
</p:tagLst>
</file>

<file path=ppt/tags/tag124.xml><?xml version="1.0" encoding="utf-8"?>
<p:tagLst xmlns:a="http://schemas.openxmlformats.org/drawingml/2006/main" xmlns:r="http://schemas.openxmlformats.org/officeDocument/2006/relationships" xmlns:p="http://schemas.openxmlformats.org/presentationml/2006/main">
  <p:tag name="AS_UNIQUEID" val="1761"/>
</p:tagLst>
</file>

<file path=ppt/tags/tag125.xml><?xml version="1.0" encoding="utf-8"?>
<p:tagLst xmlns:a="http://schemas.openxmlformats.org/drawingml/2006/main" xmlns:r="http://schemas.openxmlformats.org/officeDocument/2006/relationships" xmlns:p="http://schemas.openxmlformats.org/presentationml/2006/main">
  <p:tag name="AS_UNIQUEID" val="1762"/>
</p:tagLst>
</file>

<file path=ppt/tags/tag126.xml><?xml version="1.0" encoding="utf-8"?>
<p:tagLst xmlns:a="http://schemas.openxmlformats.org/drawingml/2006/main" xmlns:r="http://schemas.openxmlformats.org/officeDocument/2006/relationships" xmlns:p="http://schemas.openxmlformats.org/presentationml/2006/main">
  <p:tag name="AS_UNIQUEID" val="1734"/>
</p:tagLst>
</file>

<file path=ppt/tags/tag127.xml><?xml version="1.0" encoding="utf-8"?>
<p:tagLst xmlns:a="http://schemas.openxmlformats.org/drawingml/2006/main" xmlns:r="http://schemas.openxmlformats.org/officeDocument/2006/relationships" xmlns:p="http://schemas.openxmlformats.org/presentationml/2006/main">
  <p:tag name="AS_UNIQUEID" val="1735"/>
</p:tagLst>
</file>

<file path=ppt/tags/tag128.xml><?xml version="1.0" encoding="utf-8"?>
<p:tagLst xmlns:a="http://schemas.openxmlformats.org/drawingml/2006/main" xmlns:r="http://schemas.openxmlformats.org/officeDocument/2006/relationships" xmlns:p="http://schemas.openxmlformats.org/presentationml/2006/main">
  <p:tag name="AS_UNIQUEID" val="1736"/>
</p:tagLst>
</file>

<file path=ppt/tags/tag129.xml><?xml version="1.0" encoding="utf-8"?>
<p:tagLst xmlns:a="http://schemas.openxmlformats.org/drawingml/2006/main" xmlns:r="http://schemas.openxmlformats.org/officeDocument/2006/relationships" xmlns:p="http://schemas.openxmlformats.org/presentationml/2006/main">
  <p:tag name="AS_UNIQUEID" val="1737"/>
</p:tagLst>
</file>

<file path=ppt/tags/tag13.xml><?xml version="1.0" encoding="utf-8"?>
<p:tagLst xmlns:a="http://schemas.openxmlformats.org/drawingml/2006/main" xmlns:r="http://schemas.openxmlformats.org/officeDocument/2006/relationships" xmlns:p="http://schemas.openxmlformats.org/presentationml/2006/main">
  <p:tag name="AS_UNIQUEID" val="1737"/>
</p:tagLst>
</file>

<file path=ppt/tags/tag130.xml><?xml version="1.0" encoding="utf-8"?>
<p:tagLst xmlns:a="http://schemas.openxmlformats.org/drawingml/2006/main" xmlns:r="http://schemas.openxmlformats.org/officeDocument/2006/relationships" xmlns:p="http://schemas.openxmlformats.org/presentationml/2006/main">
  <p:tag name="AS_UNIQUEID" val="1738"/>
</p:tagLst>
</file>

<file path=ppt/tags/tag131.xml><?xml version="1.0" encoding="utf-8"?>
<p:tagLst xmlns:a="http://schemas.openxmlformats.org/drawingml/2006/main" xmlns:r="http://schemas.openxmlformats.org/officeDocument/2006/relationships" xmlns:p="http://schemas.openxmlformats.org/presentationml/2006/main">
  <p:tag name="AS_UNIQUEID" val="1739"/>
</p:tagLst>
</file>

<file path=ppt/tags/tag132.xml><?xml version="1.0" encoding="utf-8"?>
<p:tagLst xmlns:a="http://schemas.openxmlformats.org/drawingml/2006/main" xmlns:r="http://schemas.openxmlformats.org/officeDocument/2006/relationships" xmlns:p="http://schemas.openxmlformats.org/presentationml/2006/main">
  <p:tag name="AS_UNIQUEID" val="1740"/>
</p:tagLst>
</file>

<file path=ppt/tags/tag133.xml><?xml version="1.0" encoding="utf-8"?>
<p:tagLst xmlns:a="http://schemas.openxmlformats.org/drawingml/2006/main" xmlns:r="http://schemas.openxmlformats.org/officeDocument/2006/relationships" xmlns:p="http://schemas.openxmlformats.org/presentationml/2006/main">
  <p:tag name="AS_UNIQUEID" val="1741"/>
</p:tagLst>
</file>

<file path=ppt/tags/tag134.xml><?xml version="1.0" encoding="utf-8"?>
<p:tagLst xmlns:a="http://schemas.openxmlformats.org/drawingml/2006/main" xmlns:r="http://schemas.openxmlformats.org/officeDocument/2006/relationships" xmlns:p="http://schemas.openxmlformats.org/presentationml/2006/main">
  <p:tag name="AS_UNIQUEID" val="1742"/>
</p:tagLst>
</file>

<file path=ppt/tags/tag135.xml><?xml version="1.0" encoding="utf-8"?>
<p:tagLst xmlns:a="http://schemas.openxmlformats.org/drawingml/2006/main" xmlns:r="http://schemas.openxmlformats.org/officeDocument/2006/relationships" xmlns:p="http://schemas.openxmlformats.org/presentationml/2006/main">
  <p:tag name="AS_UNIQUEID" val="1743"/>
</p:tagLst>
</file>

<file path=ppt/tags/tag136.xml><?xml version="1.0" encoding="utf-8"?>
<p:tagLst xmlns:a="http://schemas.openxmlformats.org/drawingml/2006/main" xmlns:r="http://schemas.openxmlformats.org/officeDocument/2006/relationships" xmlns:p="http://schemas.openxmlformats.org/presentationml/2006/main">
  <p:tag name="AS_UNIQUEID" val="1744"/>
</p:tagLst>
</file>

<file path=ppt/tags/tag137.xml><?xml version="1.0" encoding="utf-8"?>
<p:tagLst xmlns:a="http://schemas.openxmlformats.org/drawingml/2006/main" xmlns:r="http://schemas.openxmlformats.org/officeDocument/2006/relationships" xmlns:p="http://schemas.openxmlformats.org/presentationml/2006/main">
  <p:tag name="AS_UNIQUEID" val="1748"/>
</p:tagLst>
</file>

<file path=ppt/tags/tag138.xml><?xml version="1.0" encoding="utf-8"?>
<p:tagLst xmlns:a="http://schemas.openxmlformats.org/drawingml/2006/main" xmlns:r="http://schemas.openxmlformats.org/officeDocument/2006/relationships" xmlns:p="http://schemas.openxmlformats.org/presentationml/2006/main">
  <p:tag name="AS_UNIQUEID" val="1749"/>
</p:tagLst>
</file>

<file path=ppt/tags/tag139.xml><?xml version="1.0" encoding="utf-8"?>
<p:tagLst xmlns:a="http://schemas.openxmlformats.org/drawingml/2006/main" xmlns:r="http://schemas.openxmlformats.org/officeDocument/2006/relationships" xmlns:p="http://schemas.openxmlformats.org/presentationml/2006/main">
  <p:tag name="AS_UNIQUEID" val="1750"/>
</p:tagLst>
</file>

<file path=ppt/tags/tag14.xml><?xml version="1.0" encoding="utf-8"?>
<p:tagLst xmlns:a="http://schemas.openxmlformats.org/drawingml/2006/main" xmlns:r="http://schemas.openxmlformats.org/officeDocument/2006/relationships" xmlns:p="http://schemas.openxmlformats.org/presentationml/2006/main">
  <p:tag name="AS_UNIQUEID" val="1738"/>
</p:tagLst>
</file>

<file path=ppt/tags/tag140.xml><?xml version="1.0" encoding="utf-8"?>
<p:tagLst xmlns:a="http://schemas.openxmlformats.org/drawingml/2006/main" xmlns:r="http://schemas.openxmlformats.org/officeDocument/2006/relationships" xmlns:p="http://schemas.openxmlformats.org/presentationml/2006/main">
  <p:tag name="AS_UNIQUEID" val="1751"/>
</p:tagLst>
</file>

<file path=ppt/tags/tag141.xml><?xml version="1.0" encoding="utf-8"?>
<p:tagLst xmlns:a="http://schemas.openxmlformats.org/drawingml/2006/main" xmlns:r="http://schemas.openxmlformats.org/officeDocument/2006/relationships" xmlns:p="http://schemas.openxmlformats.org/presentationml/2006/main">
  <p:tag name="AS_UNIQUEID" val="1752"/>
</p:tagLst>
</file>

<file path=ppt/tags/tag142.xml><?xml version="1.0" encoding="utf-8"?>
<p:tagLst xmlns:a="http://schemas.openxmlformats.org/drawingml/2006/main" xmlns:r="http://schemas.openxmlformats.org/officeDocument/2006/relationships" xmlns:p="http://schemas.openxmlformats.org/presentationml/2006/main">
  <p:tag name="AS_UNIQUEID" val="1753"/>
</p:tagLst>
</file>

<file path=ppt/tags/tag143.xml><?xml version="1.0" encoding="utf-8"?>
<p:tagLst xmlns:a="http://schemas.openxmlformats.org/drawingml/2006/main" xmlns:r="http://schemas.openxmlformats.org/officeDocument/2006/relationships" xmlns:p="http://schemas.openxmlformats.org/presentationml/2006/main">
  <p:tag name="AS_UNIQUEID" val="1754"/>
</p:tagLst>
</file>

<file path=ppt/tags/tag144.xml><?xml version="1.0" encoding="utf-8"?>
<p:tagLst xmlns:a="http://schemas.openxmlformats.org/drawingml/2006/main" xmlns:r="http://schemas.openxmlformats.org/officeDocument/2006/relationships" xmlns:p="http://schemas.openxmlformats.org/presentationml/2006/main">
  <p:tag name="AS_UNIQUEID" val="1755"/>
</p:tagLst>
</file>

<file path=ppt/tags/tag145.xml><?xml version="1.0" encoding="utf-8"?>
<p:tagLst xmlns:a="http://schemas.openxmlformats.org/drawingml/2006/main" xmlns:r="http://schemas.openxmlformats.org/officeDocument/2006/relationships" xmlns:p="http://schemas.openxmlformats.org/presentationml/2006/main">
  <p:tag name="AS_UNIQUEID" val="1756"/>
</p:tagLst>
</file>

<file path=ppt/tags/tag146.xml><?xml version="1.0" encoding="utf-8"?>
<p:tagLst xmlns:a="http://schemas.openxmlformats.org/drawingml/2006/main" xmlns:r="http://schemas.openxmlformats.org/officeDocument/2006/relationships" xmlns:p="http://schemas.openxmlformats.org/presentationml/2006/main">
  <p:tag name="AS_UNIQUEID" val="1757"/>
</p:tagLst>
</file>

<file path=ppt/tags/tag147.xml><?xml version="1.0" encoding="utf-8"?>
<p:tagLst xmlns:a="http://schemas.openxmlformats.org/drawingml/2006/main" xmlns:r="http://schemas.openxmlformats.org/officeDocument/2006/relationships" xmlns:p="http://schemas.openxmlformats.org/presentationml/2006/main">
  <p:tag name="AS_UNIQUEID" val="1758"/>
</p:tagLst>
</file>

<file path=ppt/tags/tag148.xml><?xml version="1.0" encoding="utf-8"?>
<p:tagLst xmlns:a="http://schemas.openxmlformats.org/drawingml/2006/main" xmlns:r="http://schemas.openxmlformats.org/officeDocument/2006/relationships" xmlns:p="http://schemas.openxmlformats.org/presentationml/2006/main">
  <p:tag name="AS_UNIQUEID" val="1759"/>
</p:tagLst>
</file>

<file path=ppt/tags/tag149.xml><?xml version="1.0" encoding="utf-8"?>
<p:tagLst xmlns:a="http://schemas.openxmlformats.org/drawingml/2006/main" xmlns:r="http://schemas.openxmlformats.org/officeDocument/2006/relationships" xmlns:p="http://schemas.openxmlformats.org/presentationml/2006/main">
  <p:tag name="AS_UNIQUEID" val="1745"/>
</p:tagLst>
</file>

<file path=ppt/tags/tag15.xml><?xml version="1.0" encoding="utf-8"?>
<p:tagLst xmlns:a="http://schemas.openxmlformats.org/drawingml/2006/main" xmlns:r="http://schemas.openxmlformats.org/officeDocument/2006/relationships" xmlns:p="http://schemas.openxmlformats.org/presentationml/2006/main">
  <p:tag name="AS_UNIQUEID" val="1739"/>
</p:tagLst>
</file>

<file path=ppt/tags/tag150.xml><?xml version="1.0" encoding="utf-8"?>
<p:tagLst xmlns:a="http://schemas.openxmlformats.org/drawingml/2006/main" xmlns:r="http://schemas.openxmlformats.org/officeDocument/2006/relationships" xmlns:p="http://schemas.openxmlformats.org/presentationml/2006/main">
  <p:tag name="AS_UNIQUEID" val="1746"/>
</p:tagLst>
</file>

<file path=ppt/tags/tag151.xml><?xml version="1.0" encoding="utf-8"?>
<p:tagLst xmlns:a="http://schemas.openxmlformats.org/drawingml/2006/main" xmlns:r="http://schemas.openxmlformats.org/officeDocument/2006/relationships" xmlns:p="http://schemas.openxmlformats.org/presentationml/2006/main">
  <p:tag name="AS_UNIQUEID" val="1747"/>
</p:tagLst>
</file>

<file path=ppt/tags/tag152.xml><?xml version="1.0" encoding="utf-8"?>
<p:tagLst xmlns:a="http://schemas.openxmlformats.org/drawingml/2006/main" xmlns:r="http://schemas.openxmlformats.org/officeDocument/2006/relationships" xmlns:p="http://schemas.openxmlformats.org/presentationml/2006/main">
  <p:tag name="AS_UNIQUEID" val="1635"/>
</p:tagLst>
</file>

<file path=ppt/tags/tag153.xml><?xml version="1.0" encoding="utf-8"?>
<p:tagLst xmlns:a="http://schemas.openxmlformats.org/drawingml/2006/main" xmlns:r="http://schemas.openxmlformats.org/officeDocument/2006/relationships" xmlns:p="http://schemas.openxmlformats.org/presentationml/2006/main">
  <p:tag name="AS_UNIQUEID" val="1636"/>
</p:tagLst>
</file>

<file path=ppt/tags/tag154.xml><?xml version="1.0" encoding="utf-8"?>
<p:tagLst xmlns:a="http://schemas.openxmlformats.org/drawingml/2006/main" xmlns:r="http://schemas.openxmlformats.org/officeDocument/2006/relationships" xmlns:p="http://schemas.openxmlformats.org/presentationml/2006/main">
  <p:tag name="AS_UNIQUEID" val="1637"/>
</p:tagLst>
</file>

<file path=ppt/tags/tag155.xml><?xml version="1.0" encoding="utf-8"?>
<p:tagLst xmlns:a="http://schemas.openxmlformats.org/drawingml/2006/main" xmlns:r="http://schemas.openxmlformats.org/officeDocument/2006/relationships" xmlns:p="http://schemas.openxmlformats.org/presentationml/2006/main">
  <p:tag name="AS_UNIQUEID" val="1638"/>
</p:tagLst>
</file>

<file path=ppt/tags/tag156.xml><?xml version="1.0" encoding="utf-8"?>
<p:tagLst xmlns:a="http://schemas.openxmlformats.org/drawingml/2006/main" xmlns:r="http://schemas.openxmlformats.org/officeDocument/2006/relationships" xmlns:p="http://schemas.openxmlformats.org/presentationml/2006/main">
  <p:tag name="AS_UNIQUEID" val="1639"/>
</p:tagLst>
</file>

<file path=ppt/tags/tag157.xml><?xml version="1.0" encoding="utf-8"?>
<p:tagLst xmlns:a="http://schemas.openxmlformats.org/drawingml/2006/main" xmlns:r="http://schemas.openxmlformats.org/officeDocument/2006/relationships" xmlns:p="http://schemas.openxmlformats.org/presentationml/2006/main">
  <p:tag name="AS_UNIQUEID" val="1640"/>
</p:tagLst>
</file>

<file path=ppt/tags/tag158.xml><?xml version="1.0" encoding="utf-8"?>
<p:tagLst xmlns:a="http://schemas.openxmlformats.org/drawingml/2006/main" xmlns:r="http://schemas.openxmlformats.org/officeDocument/2006/relationships" xmlns:p="http://schemas.openxmlformats.org/presentationml/2006/main">
  <p:tag name="AS_UNIQUEID" val="1641"/>
</p:tagLst>
</file>

<file path=ppt/tags/tag159.xml><?xml version="1.0" encoding="utf-8"?>
<p:tagLst xmlns:a="http://schemas.openxmlformats.org/drawingml/2006/main" xmlns:r="http://schemas.openxmlformats.org/officeDocument/2006/relationships" xmlns:p="http://schemas.openxmlformats.org/presentationml/2006/main">
  <p:tag name="AS_UNIQUEID" val="1651"/>
</p:tagLst>
</file>

<file path=ppt/tags/tag16.xml><?xml version="1.0" encoding="utf-8"?>
<p:tagLst xmlns:a="http://schemas.openxmlformats.org/drawingml/2006/main" xmlns:r="http://schemas.openxmlformats.org/officeDocument/2006/relationships" xmlns:p="http://schemas.openxmlformats.org/presentationml/2006/main">
  <p:tag name="AS_UNIQUEID" val="1740"/>
</p:tagLst>
</file>

<file path=ppt/tags/tag160.xml><?xml version="1.0" encoding="utf-8"?>
<p:tagLst xmlns:a="http://schemas.openxmlformats.org/drawingml/2006/main" xmlns:r="http://schemas.openxmlformats.org/officeDocument/2006/relationships" xmlns:p="http://schemas.openxmlformats.org/presentationml/2006/main">
  <p:tag name="AS_UNIQUEID" val="1661"/>
</p:tagLst>
</file>

<file path=ppt/tags/tag161.xml><?xml version="1.0" encoding="utf-8"?>
<p:tagLst xmlns:a="http://schemas.openxmlformats.org/drawingml/2006/main" xmlns:r="http://schemas.openxmlformats.org/officeDocument/2006/relationships" xmlns:p="http://schemas.openxmlformats.org/presentationml/2006/main">
  <p:tag name="AS_UNIQUEID" val="1662"/>
</p:tagLst>
</file>

<file path=ppt/tags/tag162.xml><?xml version="1.0" encoding="utf-8"?>
<p:tagLst xmlns:a="http://schemas.openxmlformats.org/drawingml/2006/main" xmlns:r="http://schemas.openxmlformats.org/officeDocument/2006/relationships" xmlns:p="http://schemas.openxmlformats.org/presentationml/2006/main">
  <p:tag name="AS_UNIQUEID" val="1652"/>
</p:tagLst>
</file>

<file path=ppt/tags/tag163.xml><?xml version="1.0" encoding="utf-8"?>
<p:tagLst xmlns:a="http://schemas.openxmlformats.org/drawingml/2006/main" xmlns:r="http://schemas.openxmlformats.org/officeDocument/2006/relationships" xmlns:p="http://schemas.openxmlformats.org/presentationml/2006/main">
  <p:tag name="AS_UNIQUEID" val="1653"/>
</p:tagLst>
</file>

<file path=ppt/tags/tag164.xml><?xml version="1.0" encoding="utf-8"?>
<p:tagLst xmlns:a="http://schemas.openxmlformats.org/drawingml/2006/main" xmlns:r="http://schemas.openxmlformats.org/officeDocument/2006/relationships" xmlns:p="http://schemas.openxmlformats.org/presentationml/2006/main">
  <p:tag name="AS_UNIQUEID" val="1654"/>
</p:tagLst>
</file>

<file path=ppt/tags/tag165.xml><?xml version="1.0" encoding="utf-8"?>
<p:tagLst xmlns:a="http://schemas.openxmlformats.org/drawingml/2006/main" xmlns:r="http://schemas.openxmlformats.org/officeDocument/2006/relationships" xmlns:p="http://schemas.openxmlformats.org/presentationml/2006/main">
  <p:tag name="AS_UNIQUEID" val="1655"/>
</p:tagLst>
</file>

<file path=ppt/tags/tag166.xml><?xml version="1.0" encoding="utf-8"?>
<p:tagLst xmlns:a="http://schemas.openxmlformats.org/drawingml/2006/main" xmlns:r="http://schemas.openxmlformats.org/officeDocument/2006/relationships" xmlns:p="http://schemas.openxmlformats.org/presentationml/2006/main">
  <p:tag name="AS_UNIQUEID" val="1656"/>
</p:tagLst>
</file>

<file path=ppt/tags/tag167.xml><?xml version="1.0" encoding="utf-8"?>
<p:tagLst xmlns:a="http://schemas.openxmlformats.org/drawingml/2006/main" xmlns:r="http://schemas.openxmlformats.org/officeDocument/2006/relationships" xmlns:p="http://schemas.openxmlformats.org/presentationml/2006/main">
  <p:tag name="AS_UNIQUEID" val="1657"/>
</p:tagLst>
</file>

<file path=ppt/tags/tag168.xml><?xml version="1.0" encoding="utf-8"?>
<p:tagLst xmlns:a="http://schemas.openxmlformats.org/drawingml/2006/main" xmlns:r="http://schemas.openxmlformats.org/officeDocument/2006/relationships" xmlns:p="http://schemas.openxmlformats.org/presentationml/2006/main">
  <p:tag name="AS_UNIQUEID" val="1658"/>
</p:tagLst>
</file>

<file path=ppt/tags/tag169.xml><?xml version="1.0" encoding="utf-8"?>
<p:tagLst xmlns:a="http://schemas.openxmlformats.org/drawingml/2006/main" xmlns:r="http://schemas.openxmlformats.org/officeDocument/2006/relationships" xmlns:p="http://schemas.openxmlformats.org/presentationml/2006/main">
  <p:tag name="AS_UNIQUEID" val="1659"/>
</p:tagLst>
</file>

<file path=ppt/tags/tag17.xml><?xml version="1.0" encoding="utf-8"?>
<p:tagLst xmlns:a="http://schemas.openxmlformats.org/drawingml/2006/main" xmlns:r="http://schemas.openxmlformats.org/officeDocument/2006/relationships" xmlns:p="http://schemas.openxmlformats.org/presentationml/2006/main">
  <p:tag name="AS_UNIQUEID" val="1741"/>
</p:tagLst>
</file>

<file path=ppt/tags/tag170.xml><?xml version="1.0" encoding="utf-8"?>
<p:tagLst xmlns:a="http://schemas.openxmlformats.org/drawingml/2006/main" xmlns:r="http://schemas.openxmlformats.org/officeDocument/2006/relationships" xmlns:p="http://schemas.openxmlformats.org/presentationml/2006/main">
  <p:tag name="AS_UNIQUEID" val="1660"/>
</p:tagLst>
</file>

<file path=ppt/tags/tag171.xml><?xml version="1.0" encoding="utf-8"?>
<p:tagLst xmlns:a="http://schemas.openxmlformats.org/drawingml/2006/main" xmlns:r="http://schemas.openxmlformats.org/officeDocument/2006/relationships" xmlns:p="http://schemas.openxmlformats.org/presentationml/2006/main">
  <p:tag name="AS_UNIQUEID" val="1642"/>
</p:tagLst>
</file>

<file path=ppt/tags/tag172.xml><?xml version="1.0" encoding="utf-8"?>
<p:tagLst xmlns:a="http://schemas.openxmlformats.org/drawingml/2006/main" xmlns:r="http://schemas.openxmlformats.org/officeDocument/2006/relationships" xmlns:p="http://schemas.openxmlformats.org/presentationml/2006/main">
  <p:tag name="AS_UNIQUEID" val="1643"/>
</p:tagLst>
</file>

<file path=ppt/tags/tag173.xml><?xml version="1.0" encoding="utf-8"?>
<p:tagLst xmlns:a="http://schemas.openxmlformats.org/drawingml/2006/main" xmlns:r="http://schemas.openxmlformats.org/officeDocument/2006/relationships" xmlns:p="http://schemas.openxmlformats.org/presentationml/2006/main">
  <p:tag name="AS_UNIQUEID" val="1644"/>
</p:tagLst>
</file>

<file path=ppt/tags/tag174.xml><?xml version="1.0" encoding="utf-8"?>
<p:tagLst xmlns:a="http://schemas.openxmlformats.org/drawingml/2006/main" xmlns:r="http://schemas.openxmlformats.org/officeDocument/2006/relationships" xmlns:p="http://schemas.openxmlformats.org/presentationml/2006/main">
  <p:tag name="AS_UNIQUEID" val="1645"/>
</p:tagLst>
</file>

<file path=ppt/tags/tag175.xml><?xml version="1.0" encoding="utf-8"?>
<p:tagLst xmlns:a="http://schemas.openxmlformats.org/drawingml/2006/main" xmlns:r="http://schemas.openxmlformats.org/officeDocument/2006/relationships" xmlns:p="http://schemas.openxmlformats.org/presentationml/2006/main">
  <p:tag name="AS_UNIQUEID" val="1646"/>
</p:tagLst>
</file>

<file path=ppt/tags/tag176.xml><?xml version="1.0" encoding="utf-8"?>
<p:tagLst xmlns:a="http://schemas.openxmlformats.org/drawingml/2006/main" xmlns:r="http://schemas.openxmlformats.org/officeDocument/2006/relationships" xmlns:p="http://schemas.openxmlformats.org/presentationml/2006/main">
  <p:tag name="AS_UNIQUEID" val="1647"/>
</p:tagLst>
</file>

<file path=ppt/tags/tag177.xml><?xml version="1.0" encoding="utf-8"?>
<p:tagLst xmlns:a="http://schemas.openxmlformats.org/drawingml/2006/main" xmlns:r="http://schemas.openxmlformats.org/officeDocument/2006/relationships" xmlns:p="http://schemas.openxmlformats.org/presentationml/2006/main">
  <p:tag name="AS_UNIQUEID" val="1648"/>
</p:tagLst>
</file>

<file path=ppt/tags/tag178.xml><?xml version="1.0" encoding="utf-8"?>
<p:tagLst xmlns:a="http://schemas.openxmlformats.org/drawingml/2006/main" xmlns:r="http://schemas.openxmlformats.org/officeDocument/2006/relationships" xmlns:p="http://schemas.openxmlformats.org/presentationml/2006/main">
  <p:tag name="AS_UNIQUEID" val="1649"/>
</p:tagLst>
</file>

<file path=ppt/tags/tag179.xml><?xml version="1.0" encoding="utf-8"?>
<p:tagLst xmlns:a="http://schemas.openxmlformats.org/drawingml/2006/main" xmlns:r="http://schemas.openxmlformats.org/officeDocument/2006/relationships" xmlns:p="http://schemas.openxmlformats.org/presentationml/2006/main">
  <p:tag name="AS_UNIQUEID" val="1650"/>
</p:tagLst>
</file>

<file path=ppt/tags/tag18.xml><?xml version="1.0" encoding="utf-8"?>
<p:tagLst xmlns:a="http://schemas.openxmlformats.org/drawingml/2006/main" xmlns:r="http://schemas.openxmlformats.org/officeDocument/2006/relationships" xmlns:p="http://schemas.openxmlformats.org/presentationml/2006/main">
  <p:tag name="AS_UNIQUEID" val="1742"/>
</p:tagLst>
</file>

<file path=ppt/tags/tag180.xml><?xml version="1.0" encoding="utf-8"?>
<p:tagLst xmlns:a="http://schemas.openxmlformats.org/drawingml/2006/main" xmlns:r="http://schemas.openxmlformats.org/officeDocument/2006/relationships" xmlns:p="http://schemas.openxmlformats.org/presentationml/2006/main">
  <p:tag name="AS_UNIQUEID" val="1664"/>
</p:tagLst>
</file>

<file path=ppt/tags/tag181.xml><?xml version="1.0" encoding="utf-8"?>
<p:tagLst xmlns:a="http://schemas.openxmlformats.org/drawingml/2006/main" xmlns:r="http://schemas.openxmlformats.org/officeDocument/2006/relationships" xmlns:p="http://schemas.openxmlformats.org/presentationml/2006/main">
  <p:tag name="AS_UNIQUEID" val="1665"/>
</p:tagLst>
</file>

<file path=ppt/tags/tag182.xml><?xml version="1.0" encoding="utf-8"?>
<p:tagLst xmlns:a="http://schemas.openxmlformats.org/drawingml/2006/main" xmlns:r="http://schemas.openxmlformats.org/officeDocument/2006/relationships" xmlns:p="http://schemas.openxmlformats.org/presentationml/2006/main">
  <p:tag name="AS_UNIQUEID" val="1666"/>
</p:tagLst>
</file>

<file path=ppt/tags/tag183.xml><?xml version="1.0" encoding="utf-8"?>
<p:tagLst xmlns:a="http://schemas.openxmlformats.org/drawingml/2006/main" xmlns:r="http://schemas.openxmlformats.org/officeDocument/2006/relationships" xmlns:p="http://schemas.openxmlformats.org/presentationml/2006/main">
  <p:tag name="AS_UNIQUEID" val="1667"/>
</p:tagLst>
</file>

<file path=ppt/tags/tag184.xml><?xml version="1.0" encoding="utf-8"?>
<p:tagLst xmlns:a="http://schemas.openxmlformats.org/drawingml/2006/main" xmlns:r="http://schemas.openxmlformats.org/officeDocument/2006/relationships" xmlns:p="http://schemas.openxmlformats.org/presentationml/2006/main">
  <p:tag name="AS_UNIQUEID" val="1668"/>
</p:tagLst>
</file>

<file path=ppt/tags/tag185.xml><?xml version="1.0" encoding="utf-8"?>
<p:tagLst xmlns:a="http://schemas.openxmlformats.org/drawingml/2006/main" xmlns:r="http://schemas.openxmlformats.org/officeDocument/2006/relationships" xmlns:p="http://schemas.openxmlformats.org/presentationml/2006/main">
  <p:tag name="AS_UNIQUEID" val="1670"/>
</p:tagLst>
</file>

<file path=ppt/tags/tag186.xml><?xml version="1.0" encoding="utf-8"?>
<p:tagLst xmlns:a="http://schemas.openxmlformats.org/drawingml/2006/main" xmlns:r="http://schemas.openxmlformats.org/officeDocument/2006/relationships" xmlns:p="http://schemas.openxmlformats.org/presentationml/2006/main">
  <p:tag name="AS_UNIQUEID" val="1671"/>
</p:tagLst>
</file>

<file path=ppt/tags/tag187.xml><?xml version="1.0" encoding="utf-8"?>
<p:tagLst xmlns:a="http://schemas.openxmlformats.org/drawingml/2006/main" xmlns:r="http://schemas.openxmlformats.org/officeDocument/2006/relationships" xmlns:p="http://schemas.openxmlformats.org/presentationml/2006/main">
  <p:tag name="AS_UNIQUEID" val="1672"/>
</p:tagLst>
</file>

<file path=ppt/tags/tag188.xml><?xml version="1.0" encoding="utf-8"?>
<p:tagLst xmlns:a="http://schemas.openxmlformats.org/drawingml/2006/main" xmlns:r="http://schemas.openxmlformats.org/officeDocument/2006/relationships" xmlns:p="http://schemas.openxmlformats.org/presentationml/2006/main">
  <p:tag name="AS_UNIQUEID" val="1673"/>
</p:tagLst>
</file>

<file path=ppt/tags/tag189.xml><?xml version="1.0" encoding="utf-8"?>
<p:tagLst xmlns:a="http://schemas.openxmlformats.org/drawingml/2006/main" xmlns:r="http://schemas.openxmlformats.org/officeDocument/2006/relationships" xmlns:p="http://schemas.openxmlformats.org/presentationml/2006/main">
  <p:tag name="AS_UNIQUEID" val="1674"/>
</p:tagLst>
</file>

<file path=ppt/tags/tag19.xml><?xml version="1.0" encoding="utf-8"?>
<p:tagLst xmlns:a="http://schemas.openxmlformats.org/drawingml/2006/main" xmlns:r="http://schemas.openxmlformats.org/officeDocument/2006/relationships" xmlns:p="http://schemas.openxmlformats.org/presentationml/2006/main">
  <p:tag name="AS_UNIQUEID" val="1743"/>
</p:tagLst>
</file>

<file path=ppt/tags/tag190.xml><?xml version="1.0" encoding="utf-8"?>
<p:tagLst xmlns:a="http://schemas.openxmlformats.org/drawingml/2006/main" xmlns:r="http://schemas.openxmlformats.org/officeDocument/2006/relationships" xmlns:p="http://schemas.openxmlformats.org/presentationml/2006/main">
  <p:tag name="AS_UNIQUEID" val="1676"/>
</p:tagLst>
</file>

<file path=ppt/tags/tag191.xml><?xml version="1.0" encoding="utf-8"?>
<p:tagLst xmlns:a="http://schemas.openxmlformats.org/drawingml/2006/main" xmlns:r="http://schemas.openxmlformats.org/officeDocument/2006/relationships" xmlns:p="http://schemas.openxmlformats.org/presentationml/2006/main">
  <p:tag name="AS_UNIQUEID" val="1677"/>
</p:tagLst>
</file>

<file path=ppt/tags/tag192.xml><?xml version="1.0" encoding="utf-8"?>
<p:tagLst xmlns:a="http://schemas.openxmlformats.org/drawingml/2006/main" xmlns:r="http://schemas.openxmlformats.org/officeDocument/2006/relationships" xmlns:p="http://schemas.openxmlformats.org/presentationml/2006/main">
  <p:tag name="AS_UNIQUEID" val="1678"/>
</p:tagLst>
</file>

<file path=ppt/tags/tag193.xml><?xml version="1.0" encoding="utf-8"?>
<p:tagLst xmlns:a="http://schemas.openxmlformats.org/drawingml/2006/main" xmlns:r="http://schemas.openxmlformats.org/officeDocument/2006/relationships" xmlns:p="http://schemas.openxmlformats.org/presentationml/2006/main">
  <p:tag name="AS_UNIQUEID" val="1679"/>
</p:tagLst>
</file>

<file path=ppt/tags/tag194.xml><?xml version="1.0" encoding="utf-8"?>
<p:tagLst xmlns:a="http://schemas.openxmlformats.org/drawingml/2006/main" xmlns:r="http://schemas.openxmlformats.org/officeDocument/2006/relationships" xmlns:p="http://schemas.openxmlformats.org/presentationml/2006/main">
  <p:tag name="AS_UNIQUEID" val="1680"/>
</p:tagLst>
</file>

<file path=ppt/tags/tag195.xml><?xml version="1.0" encoding="utf-8"?>
<p:tagLst xmlns:a="http://schemas.openxmlformats.org/drawingml/2006/main" xmlns:r="http://schemas.openxmlformats.org/officeDocument/2006/relationships" xmlns:p="http://schemas.openxmlformats.org/presentationml/2006/main">
  <p:tag name="AS_UNIQUEID" val="1681"/>
</p:tagLst>
</file>

<file path=ppt/tags/tag196.xml><?xml version="1.0" encoding="utf-8"?>
<p:tagLst xmlns:a="http://schemas.openxmlformats.org/drawingml/2006/main" xmlns:r="http://schemas.openxmlformats.org/officeDocument/2006/relationships" xmlns:p="http://schemas.openxmlformats.org/presentationml/2006/main">
  <p:tag name="AS_UNIQUEID" val="1683"/>
</p:tagLst>
</file>

<file path=ppt/tags/tag197.xml><?xml version="1.0" encoding="utf-8"?>
<p:tagLst xmlns:a="http://schemas.openxmlformats.org/drawingml/2006/main" xmlns:r="http://schemas.openxmlformats.org/officeDocument/2006/relationships" xmlns:p="http://schemas.openxmlformats.org/presentationml/2006/main">
  <p:tag name="AS_UNIQUEID" val="1684"/>
</p:tagLst>
</file>

<file path=ppt/tags/tag198.xml><?xml version="1.0" encoding="utf-8"?>
<p:tagLst xmlns:a="http://schemas.openxmlformats.org/drawingml/2006/main" xmlns:r="http://schemas.openxmlformats.org/officeDocument/2006/relationships" xmlns:p="http://schemas.openxmlformats.org/presentationml/2006/main">
  <p:tag name="AS_UNIQUEID" val="1685"/>
</p:tagLst>
</file>

<file path=ppt/tags/tag199.xml><?xml version="1.0" encoding="utf-8"?>
<p:tagLst xmlns:a="http://schemas.openxmlformats.org/drawingml/2006/main" xmlns:r="http://schemas.openxmlformats.org/officeDocument/2006/relationships" xmlns:p="http://schemas.openxmlformats.org/presentationml/2006/main">
  <p:tag name="AS_UNIQUEID" val="1686"/>
</p:tagLst>
</file>

<file path=ppt/tags/tag2.xml><?xml version="1.0" encoding="utf-8"?>
<p:tagLst xmlns:a="http://schemas.openxmlformats.org/drawingml/2006/main" xmlns:r="http://schemas.openxmlformats.org/officeDocument/2006/relationships" xmlns:p="http://schemas.openxmlformats.org/presentationml/2006/main">
  <p:tag name="AS_UNIQUEID" val="1728"/>
</p:tagLst>
</file>

<file path=ppt/tags/tag20.xml><?xml version="1.0" encoding="utf-8"?>
<p:tagLst xmlns:a="http://schemas.openxmlformats.org/drawingml/2006/main" xmlns:r="http://schemas.openxmlformats.org/officeDocument/2006/relationships" xmlns:p="http://schemas.openxmlformats.org/presentationml/2006/main">
  <p:tag name="AS_UNIQUEID" val="1744"/>
</p:tagLst>
</file>

<file path=ppt/tags/tag200.xml><?xml version="1.0" encoding="utf-8"?>
<p:tagLst xmlns:a="http://schemas.openxmlformats.org/drawingml/2006/main" xmlns:r="http://schemas.openxmlformats.org/officeDocument/2006/relationships" xmlns:p="http://schemas.openxmlformats.org/presentationml/2006/main">
  <p:tag name="AS_UNIQUEID" val="1687"/>
</p:tagLst>
</file>

<file path=ppt/tags/tag201.xml><?xml version="1.0" encoding="utf-8"?>
<p:tagLst xmlns:a="http://schemas.openxmlformats.org/drawingml/2006/main" xmlns:r="http://schemas.openxmlformats.org/officeDocument/2006/relationships" xmlns:p="http://schemas.openxmlformats.org/presentationml/2006/main">
  <p:tag name="AS_UNIQUEID" val="1688"/>
</p:tagLst>
</file>

<file path=ppt/tags/tag202.xml><?xml version="1.0" encoding="utf-8"?>
<p:tagLst xmlns:a="http://schemas.openxmlformats.org/drawingml/2006/main" xmlns:r="http://schemas.openxmlformats.org/officeDocument/2006/relationships" xmlns:p="http://schemas.openxmlformats.org/presentationml/2006/main">
  <p:tag name="AS_UNIQUEID" val="1689"/>
</p:tagLst>
</file>

<file path=ppt/tags/tag203.xml><?xml version="1.0" encoding="utf-8"?>
<p:tagLst xmlns:a="http://schemas.openxmlformats.org/drawingml/2006/main" xmlns:r="http://schemas.openxmlformats.org/officeDocument/2006/relationships" xmlns:p="http://schemas.openxmlformats.org/presentationml/2006/main">
  <p:tag name="AS_UNIQUEID" val="1690"/>
</p:tagLst>
</file>

<file path=ppt/tags/tag204.xml><?xml version="1.0" encoding="utf-8"?>
<p:tagLst xmlns:a="http://schemas.openxmlformats.org/drawingml/2006/main" xmlns:r="http://schemas.openxmlformats.org/officeDocument/2006/relationships" xmlns:p="http://schemas.openxmlformats.org/presentationml/2006/main">
  <p:tag name="AS_UNIQUEID" val="1692"/>
</p:tagLst>
</file>

<file path=ppt/tags/tag205.xml><?xml version="1.0" encoding="utf-8"?>
<p:tagLst xmlns:a="http://schemas.openxmlformats.org/drawingml/2006/main" xmlns:r="http://schemas.openxmlformats.org/officeDocument/2006/relationships" xmlns:p="http://schemas.openxmlformats.org/presentationml/2006/main">
  <p:tag name="AS_UNIQUEID" val="1693"/>
</p:tagLst>
</file>

<file path=ppt/tags/tag206.xml><?xml version="1.0" encoding="utf-8"?>
<p:tagLst xmlns:a="http://schemas.openxmlformats.org/drawingml/2006/main" xmlns:r="http://schemas.openxmlformats.org/officeDocument/2006/relationships" xmlns:p="http://schemas.openxmlformats.org/presentationml/2006/main">
  <p:tag name="AS_UNIQUEID" val="1694"/>
</p:tagLst>
</file>

<file path=ppt/tags/tag207.xml><?xml version="1.0" encoding="utf-8"?>
<p:tagLst xmlns:a="http://schemas.openxmlformats.org/drawingml/2006/main" xmlns:r="http://schemas.openxmlformats.org/officeDocument/2006/relationships" xmlns:p="http://schemas.openxmlformats.org/presentationml/2006/main">
  <p:tag name="AS_UNIQUEID" val="1695"/>
</p:tagLst>
</file>

<file path=ppt/tags/tag208.xml><?xml version="1.0" encoding="utf-8"?>
<p:tagLst xmlns:a="http://schemas.openxmlformats.org/drawingml/2006/main" xmlns:r="http://schemas.openxmlformats.org/officeDocument/2006/relationships" xmlns:p="http://schemas.openxmlformats.org/presentationml/2006/main">
  <p:tag name="AS_UNIQUEID" val="1697"/>
</p:tagLst>
</file>

<file path=ppt/tags/tag209.xml><?xml version="1.0" encoding="utf-8"?>
<p:tagLst xmlns:a="http://schemas.openxmlformats.org/drawingml/2006/main" xmlns:r="http://schemas.openxmlformats.org/officeDocument/2006/relationships" xmlns:p="http://schemas.openxmlformats.org/presentationml/2006/main">
  <p:tag name="AS_UNIQUEID" val="1698"/>
</p:tagLst>
</file>

<file path=ppt/tags/tag21.xml><?xml version="1.0" encoding="utf-8"?>
<p:tagLst xmlns:a="http://schemas.openxmlformats.org/drawingml/2006/main" xmlns:r="http://schemas.openxmlformats.org/officeDocument/2006/relationships" xmlns:p="http://schemas.openxmlformats.org/presentationml/2006/main">
  <p:tag name="AS_UNIQUEID" val="1748"/>
</p:tagLst>
</file>

<file path=ppt/tags/tag210.xml><?xml version="1.0" encoding="utf-8"?>
<p:tagLst xmlns:a="http://schemas.openxmlformats.org/drawingml/2006/main" xmlns:r="http://schemas.openxmlformats.org/officeDocument/2006/relationships" xmlns:p="http://schemas.openxmlformats.org/presentationml/2006/main">
  <p:tag name="AS_UNIQUEID" val="1699"/>
</p:tagLst>
</file>

<file path=ppt/tags/tag211.xml><?xml version="1.0" encoding="utf-8"?>
<p:tagLst xmlns:a="http://schemas.openxmlformats.org/drawingml/2006/main" xmlns:r="http://schemas.openxmlformats.org/officeDocument/2006/relationships" xmlns:p="http://schemas.openxmlformats.org/presentationml/2006/main">
  <p:tag name="AS_UNIQUEID" val="1701"/>
</p:tagLst>
</file>

<file path=ppt/tags/tag212.xml><?xml version="1.0" encoding="utf-8"?>
<p:tagLst xmlns:a="http://schemas.openxmlformats.org/drawingml/2006/main" xmlns:r="http://schemas.openxmlformats.org/officeDocument/2006/relationships" xmlns:p="http://schemas.openxmlformats.org/presentationml/2006/main">
  <p:tag name="AS_UNIQUEID" val="1702"/>
</p:tagLst>
</file>

<file path=ppt/tags/tag213.xml><?xml version="1.0" encoding="utf-8"?>
<p:tagLst xmlns:a="http://schemas.openxmlformats.org/drawingml/2006/main" xmlns:r="http://schemas.openxmlformats.org/officeDocument/2006/relationships" xmlns:p="http://schemas.openxmlformats.org/presentationml/2006/main">
  <p:tag name="AS_UNIQUEID" val="1703"/>
</p:tagLst>
</file>

<file path=ppt/tags/tag214.xml><?xml version="1.0" encoding="utf-8"?>
<p:tagLst xmlns:a="http://schemas.openxmlformats.org/drawingml/2006/main" xmlns:r="http://schemas.openxmlformats.org/officeDocument/2006/relationships" xmlns:p="http://schemas.openxmlformats.org/presentationml/2006/main">
  <p:tag name="AS_UNIQUEID" val="1704"/>
</p:tagLst>
</file>

<file path=ppt/tags/tag215.xml><?xml version="1.0" encoding="utf-8"?>
<p:tagLst xmlns:a="http://schemas.openxmlformats.org/drawingml/2006/main" xmlns:r="http://schemas.openxmlformats.org/officeDocument/2006/relationships" xmlns:p="http://schemas.openxmlformats.org/presentationml/2006/main">
  <p:tag name="AS_UNIQUEID" val="1705"/>
</p:tagLst>
</file>

<file path=ppt/tags/tag216.xml><?xml version="1.0" encoding="utf-8"?>
<p:tagLst xmlns:a="http://schemas.openxmlformats.org/drawingml/2006/main" xmlns:r="http://schemas.openxmlformats.org/officeDocument/2006/relationships" xmlns:p="http://schemas.openxmlformats.org/presentationml/2006/main">
  <p:tag name="AS_UNIQUEID" val="1706"/>
</p:tagLst>
</file>

<file path=ppt/tags/tag217.xml><?xml version="1.0" encoding="utf-8"?>
<p:tagLst xmlns:a="http://schemas.openxmlformats.org/drawingml/2006/main" xmlns:r="http://schemas.openxmlformats.org/officeDocument/2006/relationships" xmlns:p="http://schemas.openxmlformats.org/presentationml/2006/main">
  <p:tag name="AS_UNIQUEID" val="1708"/>
</p:tagLst>
</file>

<file path=ppt/tags/tag218.xml><?xml version="1.0" encoding="utf-8"?>
<p:tagLst xmlns:a="http://schemas.openxmlformats.org/drawingml/2006/main" xmlns:r="http://schemas.openxmlformats.org/officeDocument/2006/relationships" xmlns:p="http://schemas.openxmlformats.org/presentationml/2006/main">
  <p:tag name="AS_UNIQUEID" val="1709"/>
</p:tagLst>
</file>

<file path=ppt/tags/tag219.xml><?xml version="1.0" encoding="utf-8"?>
<p:tagLst xmlns:a="http://schemas.openxmlformats.org/drawingml/2006/main" xmlns:r="http://schemas.openxmlformats.org/officeDocument/2006/relationships" xmlns:p="http://schemas.openxmlformats.org/presentationml/2006/main">
  <p:tag name="AS_UNIQUEID" val="1710"/>
</p:tagLst>
</file>

<file path=ppt/tags/tag22.xml><?xml version="1.0" encoding="utf-8"?>
<p:tagLst xmlns:a="http://schemas.openxmlformats.org/drawingml/2006/main" xmlns:r="http://schemas.openxmlformats.org/officeDocument/2006/relationships" xmlns:p="http://schemas.openxmlformats.org/presentationml/2006/main">
  <p:tag name="AS_UNIQUEID" val="1749"/>
</p:tagLst>
</file>

<file path=ppt/tags/tag220.xml><?xml version="1.0" encoding="utf-8"?>
<p:tagLst xmlns:a="http://schemas.openxmlformats.org/drawingml/2006/main" xmlns:r="http://schemas.openxmlformats.org/officeDocument/2006/relationships" xmlns:p="http://schemas.openxmlformats.org/presentationml/2006/main">
  <p:tag name="AS_UNIQUEID" val="1711"/>
</p:tagLst>
</file>

<file path=ppt/tags/tag221.xml><?xml version="1.0" encoding="utf-8"?>
<p:tagLst xmlns:a="http://schemas.openxmlformats.org/drawingml/2006/main" xmlns:r="http://schemas.openxmlformats.org/officeDocument/2006/relationships" xmlns:p="http://schemas.openxmlformats.org/presentationml/2006/main">
  <p:tag name="AS_UNIQUEID" val="1712"/>
</p:tagLst>
</file>

<file path=ppt/tags/tag222.xml><?xml version="1.0" encoding="utf-8"?>
<p:tagLst xmlns:a="http://schemas.openxmlformats.org/drawingml/2006/main" xmlns:r="http://schemas.openxmlformats.org/officeDocument/2006/relationships" xmlns:p="http://schemas.openxmlformats.org/presentationml/2006/main">
  <p:tag name="AS_UNIQUEID" val="1713"/>
</p:tagLst>
</file>

<file path=ppt/tags/tag223.xml><?xml version="1.0" encoding="utf-8"?>
<p:tagLst xmlns:a="http://schemas.openxmlformats.org/drawingml/2006/main" xmlns:r="http://schemas.openxmlformats.org/officeDocument/2006/relationships" xmlns:p="http://schemas.openxmlformats.org/presentationml/2006/main">
  <p:tag name="AS_UNIQUEID" val="1715"/>
</p:tagLst>
</file>

<file path=ppt/tags/tag224.xml><?xml version="1.0" encoding="utf-8"?>
<p:tagLst xmlns:a="http://schemas.openxmlformats.org/drawingml/2006/main" xmlns:r="http://schemas.openxmlformats.org/officeDocument/2006/relationships" xmlns:p="http://schemas.openxmlformats.org/presentationml/2006/main">
  <p:tag name="AS_UNIQUEID" val="1716"/>
</p:tagLst>
</file>

<file path=ppt/tags/tag225.xml><?xml version="1.0" encoding="utf-8"?>
<p:tagLst xmlns:a="http://schemas.openxmlformats.org/drawingml/2006/main" xmlns:r="http://schemas.openxmlformats.org/officeDocument/2006/relationships" xmlns:p="http://schemas.openxmlformats.org/presentationml/2006/main">
  <p:tag name="AS_UNIQUEID" val="1717"/>
</p:tagLst>
</file>

<file path=ppt/tags/tag226.xml><?xml version="1.0" encoding="utf-8"?>
<p:tagLst xmlns:a="http://schemas.openxmlformats.org/drawingml/2006/main" xmlns:r="http://schemas.openxmlformats.org/officeDocument/2006/relationships" xmlns:p="http://schemas.openxmlformats.org/presentationml/2006/main">
  <p:tag name="AS_UNIQUEID" val="1718"/>
</p:tagLst>
</file>

<file path=ppt/tags/tag227.xml><?xml version="1.0" encoding="utf-8"?>
<p:tagLst xmlns:a="http://schemas.openxmlformats.org/drawingml/2006/main" xmlns:r="http://schemas.openxmlformats.org/officeDocument/2006/relationships" xmlns:p="http://schemas.openxmlformats.org/presentationml/2006/main">
  <p:tag name="AS_UNIQUEID" val="1719"/>
</p:tagLst>
</file>

<file path=ppt/tags/tag228.xml><?xml version="1.0" encoding="utf-8"?>
<p:tagLst xmlns:a="http://schemas.openxmlformats.org/drawingml/2006/main" xmlns:r="http://schemas.openxmlformats.org/officeDocument/2006/relationships" xmlns:p="http://schemas.openxmlformats.org/presentationml/2006/main">
  <p:tag name="AS_UNIQUEID" val="1721"/>
</p:tagLst>
</file>

<file path=ppt/tags/tag229.xml><?xml version="1.0" encoding="utf-8"?>
<p:tagLst xmlns:a="http://schemas.openxmlformats.org/drawingml/2006/main" xmlns:r="http://schemas.openxmlformats.org/officeDocument/2006/relationships" xmlns:p="http://schemas.openxmlformats.org/presentationml/2006/main">
  <p:tag name="AS_UNIQUEID" val="1722"/>
</p:tagLst>
</file>

<file path=ppt/tags/tag23.xml><?xml version="1.0" encoding="utf-8"?>
<p:tagLst xmlns:a="http://schemas.openxmlformats.org/drawingml/2006/main" xmlns:r="http://schemas.openxmlformats.org/officeDocument/2006/relationships" xmlns:p="http://schemas.openxmlformats.org/presentationml/2006/main">
  <p:tag name="AS_UNIQUEID" val="1750"/>
</p:tagLst>
</file>

<file path=ppt/tags/tag230.xml><?xml version="1.0" encoding="utf-8"?>
<p:tagLst xmlns:a="http://schemas.openxmlformats.org/drawingml/2006/main" xmlns:r="http://schemas.openxmlformats.org/officeDocument/2006/relationships" xmlns:p="http://schemas.openxmlformats.org/presentationml/2006/main">
  <p:tag name="AS_UNIQUEID" val="1723"/>
</p:tagLst>
</file>

<file path=ppt/tags/tag231.xml><?xml version="1.0" encoding="utf-8"?>
<p:tagLst xmlns:a="http://schemas.openxmlformats.org/drawingml/2006/main" xmlns:r="http://schemas.openxmlformats.org/officeDocument/2006/relationships" xmlns:p="http://schemas.openxmlformats.org/presentationml/2006/main">
  <p:tag name="AS_UNIQUEID" val="1724"/>
</p:tagLst>
</file>

<file path=ppt/tags/tag232.xml><?xml version="1.0" encoding="utf-8"?>
<p:tagLst xmlns:a="http://schemas.openxmlformats.org/drawingml/2006/main" xmlns:r="http://schemas.openxmlformats.org/officeDocument/2006/relationships" xmlns:p="http://schemas.openxmlformats.org/presentationml/2006/main">
  <p:tag name="AS_UNIQUEID" val="1725"/>
</p:tagLst>
</file>

<file path=ppt/tags/tag233.xml><?xml version="1.0" encoding="utf-8"?>
<p:tagLst xmlns:a="http://schemas.openxmlformats.org/drawingml/2006/main" xmlns:r="http://schemas.openxmlformats.org/officeDocument/2006/relationships" xmlns:p="http://schemas.openxmlformats.org/presentationml/2006/main">
  <p:tag name="AS_UNIQUEID" val="3530"/>
</p:tagLst>
</file>

<file path=ppt/tags/tag234.xml><?xml version="1.0" encoding="utf-8"?>
<p:tagLst xmlns:a="http://schemas.openxmlformats.org/drawingml/2006/main" xmlns:r="http://schemas.openxmlformats.org/officeDocument/2006/relationships" xmlns:p="http://schemas.openxmlformats.org/presentationml/2006/main">
  <p:tag name="AS_UNIQUEID" val="3531"/>
</p:tagLst>
</file>

<file path=ppt/tags/tag235.xml><?xml version="1.0" encoding="utf-8"?>
<p:tagLst xmlns:a="http://schemas.openxmlformats.org/drawingml/2006/main" xmlns:r="http://schemas.openxmlformats.org/officeDocument/2006/relationships" xmlns:p="http://schemas.openxmlformats.org/presentationml/2006/main">
  <p:tag name="AS_UNIQUEID" val="3526"/>
</p:tagLst>
</file>

<file path=ppt/tags/tag236.xml><?xml version="1.0" encoding="utf-8"?>
<p:tagLst xmlns:a="http://schemas.openxmlformats.org/drawingml/2006/main" xmlns:r="http://schemas.openxmlformats.org/officeDocument/2006/relationships" xmlns:p="http://schemas.openxmlformats.org/presentationml/2006/main">
  <p:tag name="AS_UNIQUEID" val="3527"/>
</p:tagLst>
</file>

<file path=ppt/tags/tag237.xml><?xml version="1.0" encoding="utf-8"?>
<p:tagLst xmlns:a="http://schemas.openxmlformats.org/drawingml/2006/main" xmlns:r="http://schemas.openxmlformats.org/officeDocument/2006/relationships" xmlns:p="http://schemas.openxmlformats.org/presentationml/2006/main">
  <p:tag name="AS_UNIQUEID" val="3528"/>
</p:tagLst>
</file>

<file path=ppt/tags/tag238.xml><?xml version="1.0" encoding="utf-8"?>
<p:tagLst xmlns:a="http://schemas.openxmlformats.org/drawingml/2006/main" xmlns:r="http://schemas.openxmlformats.org/officeDocument/2006/relationships" xmlns:p="http://schemas.openxmlformats.org/presentationml/2006/main">
  <p:tag name="AS_UNIQUEID" val="2250"/>
</p:tagLst>
</file>

<file path=ppt/tags/tag239.xml><?xml version="1.0" encoding="utf-8"?>
<p:tagLst xmlns:a="http://schemas.openxmlformats.org/drawingml/2006/main" xmlns:r="http://schemas.openxmlformats.org/officeDocument/2006/relationships" xmlns:p="http://schemas.openxmlformats.org/presentationml/2006/main">
  <p:tag name="AS_UNIQUEID" val="2251"/>
</p:tagLst>
</file>

<file path=ppt/tags/tag24.xml><?xml version="1.0" encoding="utf-8"?>
<p:tagLst xmlns:a="http://schemas.openxmlformats.org/drawingml/2006/main" xmlns:r="http://schemas.openxmlformats.org/officeDocument/2006/relationships" xmlns:p="http://schemas.openxmlformats.org/presentationml/2006/main">
  <p:tag name="AS_UNIQUEID" val="1751"/>
</p:tagLst>
</file>

<file path=ppt/tags/tag240.xml><?xml version="1.0" encoding="utf-8"?>
<p:tagLst xmlns:a="http://schemas.openxmlformats.org/drawingml/2006/main" xmlns:r="http://schemas.openxmlformats.org/officeDocument/2006/relationships" xmlns:p="http://schemas.openxmlformats.org/presentationml/2006/main">
  <p:tag name="AS_UNIQUEID" val="2246"/>
</p:tagLst>
</file>

<file path=ppt/tags/tag241.xml><?xml version="1.0" encoding="utf-8"?>
<p:tagLst xmlns:a="http://schemas.openxmlformats.org/drawingml/2006/main" xmlns:r="http://schemas.openxmlformats.org/officeDocument/2006/relationships" xmlns:p="http://schemas.openxmlformats.org/presentationml/2006/main">
  <p:tag name="AS_UNIQUEID" val="2247"/>
</p:tagLst>
</file>

<file path=ppt/tags/tag242.xml><?xml version="1.0" encoding="utf-8"?>
<p:tagLst xmlns:a="http://schemas.openxmlformats.org/drawingml/2006/main" xmlns:r="http://schemas.openxmlformats.org/officeDocument/2006/relationships" xmlns:p="http://schemas.openxmlformats.org/presentationml/2006/main">
  <p:tag name="AS_UNIQUEID" val="2248"/>
</p:tagLst>
</file>

<file path=ppt/tags/tag243.xml><?xml version="1.0" encoding="utf-8"?>
<p:tagLst xmlns:a="http://schemas.openxmlformats.org/drawingml/2006/main" xmlns:r="http://schemas.openxmlformats.org/officeDocument/2006/relationships" xmlns:p="http://schemas.openxmlformats.org/presentationml/2006/main">
  <p:tag name="AS_UNIQUEID" val="2257"/>
</p:tagLst>
</file>

<file path=ppt/tags/tag244.xml><?xml version="1.0" encoding="utf-8"?>
<p:tagLst xmlns:a="http://schemas.openxmlformats.org/drawingml/2006/main" xmlns:r="http://schemas.openxmlformats.org/officeDocument/2006/relationships" xmlns:p="http://schemas.openxmlformats.org/presentationml/2006/main">
  <p:tag name="AS_UNIQUEID" val="2258"/>
</p:tagLst>
</file>

<file path=ppt/tags/tag245.xml><?xml version="1.0" encoding="utf-8"?>
<p:tagLst xmlns:a="http://schemas.openxmlformats.org/drawingml/2006/main" xmlns:r="http://schemas.openxmlformats.org/officeDocument/2006/relationships" xmlns:p="http://schemas.openxmlformats.org/presentationml/2006/main">
  <p:tag name="AS_UNIQUEID" val="2253"/>
</p:tagLst>
</file>

<file path=ppt/tags/tag246.xml><?xml version="1.0" encoding="utf-8"?>
<p:tagLst xmlns:a="http://schemas.openxmlformats.org/drawingml/2006/main" xmlns:r="http://schemas.openxmlformats.org/officeDocument/2006/relationships" xmlns:p="http://schemas.openxmlformats.org/presentationml/2006/main">
  <p:tag name="AS_UNIQUEID" val="2254"/>
</p:tagLst>
</file>

<file path=ppt/tags/tag247.xml><?xml version="1.0" encoding="utf-8"?>
<p:tagLst xmlns:a="http://schemas.openxmlformats.org/drawingml/2006/main" xmlns:r="http://schemas.openxmlformats.org/officeDocument/2006/relationships" xmlns:p="http://schemas.openxmlformats.org/presentationml/2006/main">
  <p:tag name="AS_UNIQUEID" val="2255"/>
</p:tagLst>
</file>

<file path=ppt/tags/tag248.xml><?xml version="1.0" encoding="utf-8"?>
<p:tagLst xmlns:a="http://schemas.openxmlformats.org/drawingml/2006/main" xmlns:r="http://schemas.openxmlformats.org/officeDocument/2006/relationships" xmlns:p="http://schemas.openxmlformats.org/presentationml/2006/main">
  <p:tag name="AS_UNIQUEID" val="2264"/>
</p:tagLst>
</file>

<file path=ppt/tags/tag249.xml><?xml version="1.0" encoding="utf-8"?>
<p:tagLst xmlns:a="http://schemas.openxmlformats.org/drawingml/2006/main" xmlns:r="http://schemas.openxmlformats.org/officeDocument/2006/relationships" xmlns:p="http://schemas.openxmlformats.org/presentationml/2006/main">
  <p:tag name="AS_UNIQUEID" val="2265"/>
</p:tagLst>
</file>

<file path=ppt/tags/tag25.xml><?xml version="1.0" encoding="utf-8"?>
<p:tagLst xmlns:a="http://schemas.openxmlformats.org/drawingml/2006/main" xmlns:r="http://schemas.openxmlformats.org/officeDocument/2006/relationships" xmlns:p="http://schemas.openxmlformats.org/presentationml/2006/main">
  <p:tag name="AS_UNIQUEID" val="1752"/>
</p:tagLst>
</file>

<file path=ppt/tags/tag250.xml><?xml version="1.0" encoding="utf-8"?>
<p:tagLst xmlns:a="http://schemas.openxmlformats.org/drawingml/2006/main" xmlns:r="http://schemas.openxmlformats.org/officeDocument/2006/relationships" xmlns:p="http://schemas.openxmlformats.org/presentationml/2006/main">
  <p:tag name="AS_UNIQUEID" val="2260"/>
</p:tagLst>
</file>

<file path=ppt/tags/tag251.xml><?xml version="1.0" encoding="utf-8"?>
<p:tagLst xmlns:a="http://schemas.openxmlformats.org/drawingml/2006/main" xmlns:r="http://schemas.openxmlformats.org/officeDocument/2006/relationships" xmlns:p="http://schemas.openxmlformats.org/presentationml/2006/main">
  <p:tag name="AS_UNIQUEID" val="2261"/>
</p:tagLst>
</file>

<file path=ppt/tags/tag252.xml><?xml version="1.0" encoding="utf-8"?>
<p:tagLst xmlns:a="http://schemas.openxmlformats.org/drawingml/2006/main" xmlns:r="http://schemas.openxmlformats.org/officeDocument/2006/relationships" xmlns:p="http://schemas.openxmlformats.org/presentationml/2006/main">
  <p:tag name="AS_UNIQUEID" val="2262"/>
</p:tagLst>
</file>

<file path=ppt/tags/tag253.xml><?xml version="1.0" encoding="utf-8"?>
<p:tagLst xmlns:a="http://schemas.openxmlformats.org/drawingml/2006/main" xmlns:r="http://schemas.openxmlformats.org/officeDocument/2006/relationships" xmlns:p="http://schemas.openxmlformats.org/presentationml/2006/main">
  <p:tag name="AS_UNIQUEID" val="1591"/>
</p:tagLst>
</file>

<file path=ppt/tags/tag254.xml><?xml version="1.0" encoding="utf-8"?>
<p:tagLst xmlns:a="http://schemas.openxmlformats.org/drawingml/2006/main" xmlns:r="http://schemas.openxmlformats.org/officeDocument/2006/relationships" xmlns:p="http://schemas.openxmlformats.org/presentationml/2006/main">
  <p:tag name="AS_UNIQUEID" val="1948"/>
</p:tagLst>
</file>

<file path=ppt/tags/tag255.xml><?xml version="1.0" encoding="utf-8"?>
<p:tagLst xmlns:a="http://schemas.openxmlformats.org/drawingml/2006/main" xmlns:r="http://schemas.openxmlformats.org/officeDocument/2006/relationships" xmlns:p="http://schemas.openxmlformats.org/presentationml/2006/main">
  <p:tag name="AS_UNIQUEID" val="1587"/>
</p:tagLst>
</file>

<file path=ppt/tags/tag256.xml><?xml version="1.0" encoding="utf-8"?>
<p:tagLst xmlns:a="http://schemas.openxmlformats.org/drawingml/2006/main" xmlns:r="http://schemas.openxmlformats.org/officeDocument/2006/relationships" xmlns:p="http://schemas.openxmlformats.org/presentationml/2006/main">
  <p:tag name="AS_UNIQUEID" val="1588"/>
</p:tagLst>
</file>

<file path=ppt/tags/tag257.xml><?xml version="1.0" encoding="utf-8"?>
<p:tagLst xmlns:a="http://schemas.openxmlformats.org/drawingml/2006/main" xmlns:r="http://schemas.openxmlformats.org/officeDocument/2006/relationships" xmlns:p="http://schemas.openxmlformats.org/presentationml/2006/main">
  <p:tag name="AS_UNIQUEID" val="1589"/>
</p:tagLst>
</file>

<file path=ppt/tags/tag258.xml><?xml version="1.0" encoding="utf-8"?>
<p:tagLst xmlns:a="http://schemas.openxmlformats.org/drawingml/2006/main" xmlns:r="http://schemas.openxmlformats.org/officeDocument/2006/relationships" xmlns:p="http://schemas.openxmlformats.org/presentationml/2006/main">
  <p:tag name="AS_UNIQUEID" val="1584"/>
</p:tagLst>
</file>

<file path=ppt/tags/tag259.xml><?xml version="1.0" encoding="utf-8"?>
<p:tagLst xmlns:a="http://schemas.openxmlformats.org/drawingml/2006/main" xmlns:r="http://schemas.openxmlformats.org/officeDocument/2006/relationships" xmlns:p="http://schemas.openxmlformats.org/presentationml/2006/main">
  <p:tag name="AS_UNIQUEID" val="1585"/>
</p:tagLst>
</file>

<file path=ppt/tags/tag26.xml><?xml version="1.0" encoding="utf-8"?>
<p:tagLst xmlns:a="http://schemas.openxmlformats.org/drawingml/2006/main" xmlns:r="http://schemas.openxmlformats.org/officeDocument/2006/relationships" xmlns:p="http://schemas.openxmlformats.org/presentationml/2006/main">
  <p:tag name="AS_UNIQUEID" val="1753"/>
</p:tagLst>
</file>

<file path=ppt/tags/tag260.xml><?xml version="1.0" encoding="utf-8"?>
<p:tagLst xmlns:a="http://schemas.openxmlformats.org/drawingml/2006/main" xmlns:r="http://schemas.openxmlformats.org/officeDocument/2006/relationships" xmlns:p="http://schemas.openxmlformats.org/presentationml/2006/main">
  <p:tag name="AS_UNIQUEID" val="1580"/>
</p:tagLst>
</file>

<file path=ppt/tags/tag261.xml><?xml version="1.0" encoding="utf-8"?>
<p:tagLst xmlns:a="http://schemas.openxmlformats.org/drawingml/2006/main" xmlns:r="http://schemas.openxmlformats.org/officeDocument/2006/relationships" xmlns:p="http://schemas.openxmlformats.org/presentationml/2006/main">
  <p:tag name="AS_UNIQUEID" val="1581"/>
</p:tagLst>
</file>

<file path=ppt/tags/tag262.xml><?xml version="1.0" encoding="utf-8"?>
<p:tagLst xmlns:a="http://schemas.openxmlformats.org/drawingml/2006/main" xmlns:r="http://schemas.openxmlformats.org/officeDocument/2006/relationships" xmlns:p="http://schemas.openxmlformats.org/presentationml/2006/main">
  <p:tag name="AS_UNIQUEID" val="1582"/>
</p:tagLst>
</file>

<file path=ppt/tags/tag263.xml><?xml version="1.0" encoding="utf-8"?>
<p:tagLst xmlns:a="http://schemas.openxmlformats.org/drawingml/2006/main" xmlns:r="http://schemas.openxmlformats.org/officeDocument/2006/relationships" xmlns:p="http://schemas.openxmlformats.org/presentationml/2006/main">
  <p:tag name="AS_UNIQUEID" val="1598"/>
</p:tagLst>
</file>

<file path=ppt/tags/tag264.xml><?xml version="1.0" encoding="utf-8"?>
<p:tagLst xmlns:a="http://schemas.openxmlformats.org/drawingml/2006/main" xmlns:r="http://schemas.openxmlformats.org/officeDocument/2006/relationships" xmlns:p="http://schemas.openxmlformats.org/presentationml/2006/main">
  <p:tag name="AS_UNIQUEID" val="1599"/>
</p:tagLst>
</file>

<file path=ppt/tags/tag265.xml><?xml version="1.0" encoding="utf-8"?>
<p:tagLst xmlns:a="http://schemas.openxmlformats.org/drawingml/2006/main" xmlns:r="http://schemas.openxmlformats.org/officeDocument/2006/relationships" xmlns:p="http://schemas.openxmlformats.org/presentationml/2006/main">
  <p:tag name="AS_UNIQUEID" val="1600"/>
</p:tagLst>
</file>

<file path=ppt/tags/tag266.xml><?xml version="1.0" encoding="utf-8"?>
<p:tagLst xmlns:a="http://schemas.openxmlformats.org/drawingml/2006/main" xmlns:r="http://schemas.openxmlformats.org/officeDocument/2006/relationships" xmlns:p="http://schemas.openxmlformats.org/presentationml/2006/main">
  <p:tag name="AS_UNIQUEID" val="1601"/>
</p:tagLst>
</file>

<file path=ppt/tags/tag267.xml><?xml version="1.0" encoding="utf-8"?>
<p:tagLst xmlns:a="http://schemas.openxmlformats.org/drawingml/2006/main" xmlns:r="http://schemas.openxmlformats.org/officeDocument/2006/relationships" xmlns:p="http://schemas.openxmlformats.org/presentationml/2006/main">
  <p:tag name="AS_UNIQUEID" val="1602"/>
</p:tagLst>
</file>

<file path=ppt/tags/tag268.xml><?xml version="1.0" encoding="utf-8"?>
<p:tagLst xmlns:a="http://schemas.openxmlformats.org/drawingml/2006/main" xmlns:r="http://schemas.openxmlformats.org/officeDocument/2006/relationships" xmlns:p="http://schemas.openxmlformats.org/presentationml/2006/main">
  <p:tag name="AS_UNIQUEID" val="1603"/>
</p:tagLst>
</file>

<file path=ppt/tags/tag269.xml><?xml version="1.0" encoding="utf-8"?>
<p:tagLst xmlns:a="http://schemas.openxmlformats.org/drawingml/2006/main" xmlns:r="http://schemas.openxmlformats.org/officeDocument/2006/relationships" xmlns:p="http://schemas.openxmlformats.org/presentationml/2006/main">
  <p:tag name="AS_UNIQUEID" val="1604"/>
</p:tagLst>
</file>

<file path=ppt/tags/tag27.xml><?xml version="1.0" encoding="utf-8"?>
<p:tagLst xmlns:a="http://schemas.openxmlformats.org/drawingml/2006/main" xmlns:r="http://schemas.openxmlformats.org/officeDocument/2006/relationships" xmlns:p="http://schemas.openxmlformats.org/presentationml/2006/main">
  <p:tag name="AS_UNIQUEID" val="1754"/>
</p:tagLst>
</file>

<file path=ppt/tags/tag270.xml><?xml version="1.0" encoding="utf-8"?>
<p:tagLst xmlns:a="http://schemas.openxmlformats.org/drawingml/2006/main" xmlns:r="http://schemas.openxmlformats.org/officeDocument/2006/relationships" xmlns:p="http://schemas.openxmlformats.org/presentationml/2006/main">
  <p:tag name="AS_UNIQUEID" val="1605"/>
</p:tagLst>
</file>

<file path=ppt/tags/tag271.xml><?xml version="1.0" encoding="utf-8"?>
<p:tagLst xmlns:a="http://schemas.openxmlformats.org/drawingml/2006/main" xmlns:r="http://schemas.openxmlformats.org/officeDocument/2006/relationships" xmlns:p="http://schemas.openxmlformats.org/presentationml/2006/main">
  <p:tag name="AS_UNIQUEID" val="1606"/>
</p:tagLst>
</file>

<file path=ppt/tags/tag272.xml><?xml version="1.0" encoding="utf-8"?>
<p:tagLst xmlns:a="http://schemas.openxmlformats.org/drawingml/2006/main" xmlns:r="http://schemas.openxmlformats.org/officeDocument/2006/relationships" xmlns:p="http://schemas.openxmlformats.org/presentationml/2006/main">
  <p:tag name="AS_UNIQUEID" val="1607"/>
</p:tagLst>
</file>

<file path=ppt/tags/tag273.xml><?xml version="1.0" encoding="utf-8"?>
<p:tagLst xmlns:a="http://schemas.openxmlformats.org/drawingml/2006/main" xmlns:r="http://schemas.openxmlformats.org/officeDocument/2006/relationships" xmlns:p="http://schemas.openxmlformats.org/presentationml/2006/main">
  <p:tag name="AS_UNIQUEID" val="1608"/>
</p:tagLst>
</file>

<file path=ppt/tags/tag274.xml><?xml version="1.0" encoding="utf-8"?>
<p:tagLst xmlns:a="http://schemas.openxmlformats.org/drawingml/2006/main" xmlns:r="http://schemas.openxmlformats.org/officeDocument/2006/relationships" xmlns:p="http://schemas.openxmlformats.org/presentationml/2006/main">
  <p:tag name="AS_UNIQUEID" val="1609"/>
</p:tagLst>
</file>

<file path=ppt/tags/tag275.xml><?xml version="1.0" encoding="utf-8"?>
<p:tagLst xmlns:a="http://schemas.openxmlformats.org/drawingml/2006/main" xmlns:r="http://schemas.openxmlformats.org/officeDocument/2006/relationships" xmlns:p="http://schemas.openxmlformats.org/presentationml/2006/main">
  <p:tag name="AS_UNIQUEID" val="1610"/>
</p:tagLst>
</file>

<file path=ppt/tags/tag276.xml><?xml version="1.0" encoding="utf-8"?>
<p:tagLst xmlns:a="http://schemas.openxmlformats.org/drawingml/2006/main" xmlns:r="http://schemas.openxmlformats.org/officeDocument/2006/relationships" xmlns:p="http://schemas.openxmlformats.org/presentationml/2006/main">
  <p:tag name="AS_UNIQUEID" val="1611"/>
</p:tagLst>
</file>

<file path=ppt/tags/tag277.xml><?xml version="1.0" encoding="utf-8"?>
<p:tagLst xmlns:a="http://schemas.openxmlformats.org/drawingml/2006/main" xmlns:r="http://schemas.openxmlformats.org/officeDocument/2006/relationships" xmlns:p="http://schemas.openxmlformats.org/presentationml/2006/main">
  <p:tag name="AS_UNIQUEID" val="1612"/>
</p:tagLst>
</file>

<file path=ppt/tags/tag278.xml><?xml version="1.0" encoding="utf-8"?>
<p:tagLst xmlns:a="http://schemas.openxmlformats.org/drawingml/2006/main" xmlns:r="http://schemas.openxmlformats.org/officeDocument/2006/relationships" xmlns:p="http://schemas.openxmlformats.org/presentationml/2006/main">
  <p:tag name="AS_UNIQUEID" val="1613"/>
</p:tagLst>
</file>

<file path=ppt/tags/tag279.xml><?xml version="1.0" encoding="utf-8"?>
<p:tagLst xmlns:a="http://schemas.openxmlformats.org/drawingml/2006/main" xmlns:r="http://schemas.openxmlformats.org/officeDocument/2006/relationships" xmlns:p="http://schemas.openxmlformats.org/presentationml/2006/main">
  <p:tag name="AS_UNIQUEID" val="1614"/>
</p:tagLst>
</file>

<file path=ppt/tags/tag28.xml><?xml version="1.0" encoding="utf-8"?>
<p:tagLst xmlns:a="http://schemas.openxmlformats.org/drawingml/2006/main" xmlns:r="http://schemas.openxmlformats.org/officeDocument/2006/relationships" xmlns:p="http://schemas.openxmlformats.org/presentationml/2006/main">
  <p:tag name="AS_UNIQUEID" val="1755"/>
</p:tagLst>
</file>

<file path=ppt/tags/tag280.xml><?xml version="1.0" encoding="utf-8"?>
<p:tagLst xmlns:a="http://schemas.openxmlformats.org/drawingml/2006/main" xmlns:r="http://schemas.openxmlformats.org/officeDocument/2006/relationships" xmlns:p="http://schemas.openxmlformats.org/presentationml/2006/main">
  <p:tag name="AS_UNIQUEID" val="1615"/>
</p:tagLst>
</file>

<file path=ppt/tags/tag281.xml><?xml version="1.0" encoding="utf-8"?>
<p:tagLst xmlns:a="http://schemas.openxmlformats.org/drawingml/2006/main" xmlns:r="http://schemas.openxmlformats.org/officeDocument/2006/relationships" xmlns:p="http://schemas.openxmlformats.org/presentationml/2006/main">
  <p:tag name="AS_UNIQUEID" val="1616"/>
</p:tagLst>
</file>

<file path=ppt/tags/tag282.xml><?xml version="1.0" encoding="utf-8"?>
<p:tagLst xmlns:a="http://schemas.openxmlformats.org/drawingml/2006/main" xmlns:r="http://schemas.openxmlformats.org/officeDocument/2006/relationships" xmlns:p="http://schemas.openxmlformats.org/presentationml/2006/main">
  <p:tag name="AS_UNIQUEID" val="1617"/>
</p:tagLst>
</file>

<file path=ppt/tags/tag283.xml><?xml version="1.0" encoding="utf-8"?>
<p:tagLst xmlns:a="http://schemas.openxmlformats.org/drawingml/2006/main" xmlns:r="http://schemas.openxmlformats.org/officeDocument/2006/relationships" xmlns:p="http://schemas.openxmlformats.org/presentationml/2006/main">
  <p:tag name="AS_UNIQUEID" val="1618"/>
</p:tagLst>
</file>

<file path=ppt/tags/tag284.xml><?xml version="1.0" encoding="utf-8"?>
<p:tagLst xmlns:a="http://schemas.openxmlformats.org/drawingml/2006/main" xmlns:r="http://schemas.openxmlformats.org/officeDocument/2006/relationships" xmlns:p="http://schemas.openxmlformats.org/presentationml/2006/main">
  <p:tag name="AS_UNIQUEID" val="1619"/>
</p:tagLst>
</file>

<file path=ppt/tags/tag285.xml><?xml version="1.0" encoding="utf-8"?>
<p:tagLst xmlns:a="http://schemas.openxmlformats.org/drawingml/2006/main" xmlns:r="http://schemas.openxmlformats.org/officeDocument/2006/relationships" xmlns:p="http://schemas.openxmlformats.org/presentationml/2006/main">
  <p:tag name="AS_UNIQUEID" val="1620"/>
</p:tagLst>
</file>

<file path=ppt/tags/tag286.xml><?xml version="1.0" encoding="utf-8"?>
<p:tagLst xmlns:a="http://schemas.openxmlformats.org/drawingml/2006/main" xmlns:r="http://schemas.openxmlformats.org/officeDocument/2006/relationships" xmlns:p="http://schemas.openxmlformats.org/presentationml/2006/main">
  <p:tag name="AS_UNIQUEID" val="1621"/>
</p:tagLst>
</file>

<file path=ppt/tags/tag287.xml><?xml version="1.0" encoding="utf-8"?>
<p:tagLst xmlns:a="http://schemas.openxmlformats.org/drawingml/2006/main" xmlns:r="http://schemas.openxmlformats.org/officeDocument/2006/relationships" xmlns:p="http://schemas.openxmlformats.org/presentationml/2006/main">
  <p:tag name="AS_UNIQUEID" val="1622"/>
</p:tagLst>
</file>

<file path=ppt/tags/tag288.xml><?xml version="1.0" encoding="utf-8"?>
<p:tagLst xmlns:a="http://schemas.openxmlformats.org/drawingml/2006/main" xmlns:r="http://schemas.openxmlformats.org/officeDocument/2006/relationships" xmlns:p="http://schemas.openxmlformats.org/presentationml/2006/main">
  <p:tag name="AS_UNIQUEID" val="1623"/>
</p:tagLst>
</file>

<file path=ppt/tags/tag289.xml><?xml version="1.0" encoding="utf-8"?>
<p:tagLst xmlns:a="http://schemas.openxmlformats.org/drawingml/2006/main" xmlns:r="http://schemas.openxmlformats.org/officeDocument/2006/relationships" xmlns:p="http://schemas.openxmlformats.org/presentationml/2006/main">
  <p:tag name="AS_UNIQUEID" val="1624"/>
</p:tagLst>
</file>

<file path=ppt/tags/tag29.xml><?xml version="1.0" encoding="utf-8"?>
<p:tagLst xmlns:a="http://schemas.openxmlformats.org/drawingml/2006/main" xmlns:r="http://schemas.openxmlformats.org/officeDocument/2006/relationships" xmlns:p="http://schemas.openxmlformats.org/presentationml/2006/main">
  <p:tag name="AS_UNIQUEID" val="1756"/>
</p:tagLst>
</file>

<file path=ppt/tags/tag290.xml><?xml version="1.0" encoding="utf-8"?>
<p:tagLst xmlns:a="http://schemas.openxmlformats.org/drawingml/2006/main" xmlns:r="http://schemas.openxmlformats.org/officeDocument/2006/relationships" xmlns:p="http://schemas.openxmlformats.org/presentationml/2006/main">
  <p:tag name="AS_UNIQUEID" val="1625"/>
</p:tagLst>
</file>

<file path=ppt/tags/tag291.xml><?xml version="1.0" encoding="utf-8"?>
<p:tagLst xmlns:a="http://schemas.openxmlformats.org/drawingml/2006/main" xmlns:r="http://schemas.openxmlformats.org/officeDocument/2006/relationships" xmlns:p="http://schemas.openxmlformats.org/presentationml/2006/main">
  <p:tag name="AS_UNIQUEID" val="1626"/>
</p:tagLst>
</file>

<file path=ppt/tags/tag292.xml><?xml version="1.0" encoding="utf-8"?>
<p:tagLst xmlns:a="http://schemas.openxmlformats.org/drawingml/2006/main" xmlns:r="http://schemas.openxmlformats.org/officeDocument/2006/relationships" xmlns:p="http://schemas.openxmlformats.org/presentationml/2006/main">
  <p:tag name="AS_UNIQUEID" val="1627"/>
</p:tagLst>
</file>

<file path=ppt/tags/tag293.xml><?xml version="1.0" encoding="utf-8"?>
<p:tagLst xmlns:a="http://schemas.openxmlformats.org/drawingml/2006/main" xmlns:r="http://schemas.openxmlformats.org/officeDocument/2006/relationships" xmlns:p="http://schemas.openxmlformats.org/presentationml/2006/main">
  <p:tag name="AS_UNIQUEID" val="1628"/>
</p:tagLst>
</file>

<file path=ppt/tags/tag294.xml><?xml version="1.0" encoding="utf-8"?>
<p:tagLst xmlns:a="http://schemas.openxmlformats.org/drawingml/2006/main" xmlns:r="http://schemas.openxmlformats.org/officeDocument/2006/relationships" xmlns:p="http://schemas.openxmlformats.org/presentationml/2006/main">
  <p:tag name="AS_UNIQUEID" val="1629"/>
</p:tagLst>
</file>

<file path=ppt/tags/tag295.xml><?xml version="1.0" encoding="utf-8"?>
<p:tagLst xmlns:a="http://schemas.openxmlformats.org/drawingml/2006/main" xmlns:r="http://schemas.openxmlformats.org/officeDocument/2006/relationships" xmlns:p="http://schemas.openxmlformats.org/presentationml/2006/main">
  <p:tag name="AS_UNIQUEID" val="1630"/>
</p:tagLst>
</file>

<file path=ppt/tags/tag296.xml><?xml version="1.0" encoding="utf-8"?>
<p:tagLst xmlns:a="http://schemas.openxmlformats.org/drawingml/2006/main" xmlns:r="http://schemas.openxmlformats.org/officeDocument/2006/relationships" xmlns:p="http://schemas.openxmlformats.org/presentationml/2006/main">
  <p:tag name="AS_UNIQUEID" val="1631"/>
</p:tagLst>
</file>

<file path=ppt/tags/tag297.xml><?xml version="1.0" encoding="utf-8"?>
<p:tagLst xmlns:a="http://schemas.openxmlformats.org/drawingml/2006/main" xmlns:r="http://schemas.openxmlformats.org/officeDocument/2006/relationships" xmlns:p="http://schemas.openxmlformats.org/presentationml/2006/main">
  <p:tag name="AS_UNIQUEID" val="1632"/>
</p:tagLst>
</file>

<file path=ppt/tags/tag298.xml><?xml version="1.0" encoding="utf-8"?>
<p:tagLst xmlns:a="http://schemas.openxmlformats.org/drawingml/2006/main" xmlns:r="http://schemas.openxmlformats.org/officeDocument/2006/relationships" xmlns:p="http://schemas.openxmlformats.org/presentationml/2006/main">
  <p:tag name="AS_UNIQUEID" val="1633"/>
</p:tagLst>
</file>

<file path=ppt/tags/tag299.xml><?xml version="1.0" encoding="utf-8"?>
<p:tagLst xmlns:a="http://schemas.openxmlformats.org/drawingml/2006/main" xmlns:r="http://schemas.openxmlformats.org/officeDocument/2006/relationships" xmlns:p="http://schemas.openxmlformats.org/presentationml/2006/main">
  <p:tag name="AS_UNIQUEID" val="1593"/>
</p:tagLst>
</file>

<file path=ppt/tags/tag3.xml><?xml version="1.0" encoding="utf-8"?>
<p:tagLst xmlns:a="http://schemas.openxmlformats.org/drawingml/2006/main" xmlns:r="http://schemas.openxmlformats.org/officeDocument/2006/relationships" xmlns:p="http://schemas.openxmlformats.org/presentationml/2006/main">
  <p:tag name="AS_UNIQUEID" val="1729"/>
</p:tagLst>
</file>

<file path=ppt/tags/tag30.xml><?xml version="1.0" encoding="utf-8"?>
<p:tagLst xmlns:a="http://schemas.openxmlformats.org/drawingml/2006/main" xmlns:r="http://schemas.openxmlformats.org/officeDocument/2006/relationships" xmlns:p="http://schemas.openxmlformats.org/presentationml/2006/main">
  <p:tag name="AS_UNIQUEID" val="1757"/>
</p:tagLst>
</file>

<file path=ppt/tags/tag300.xml><?xml version="1.0" encoding="utf-8"?>
<p:tagLst xmlns:a="http://schemas.openxmlformats.org/drawingml/2006/main" xmlns:r="http://schemas.openxmlformats.org/officeDocument/2006/relationships" xmlns:p="http://schemas.openxmlformats.org/presentationml/2006/main">
  <p:tag name="AS_UNIQUEID" val="1594"/>
</p:tagLst>
</file>

<file path=ppt/tags/tag301.xml><?xml version="1.0" encoding="utf-8"?>
<p:tagLst xmlns:a="http://schemas.openxmlformats.org/drawingml/2006/main" xmlns:r="http://schemas.openxmlformats.org/officeDocument/2006/relationships" xmlns:p="http://schemas.openxmlformats.org/presentationml/2006/main">
  <p:tag name="AS_UNIQUEID" val="1595"/>
</p:tagLst>
</file>

<file path=ppt/tags/tag31.xml><?xml version="1.0" encoding="utf-8"?>
<p:tagLst xmlns:a="http://schemas.openxmlformats.org/drawingml/2006/main" xmlns:r="http://schemas.openxmlformats.org/officeDocument/2006/relationships" xmlns:p="http://schemas.openxmlformats.org/presentationml/2006/main">
  <p:tag name="AS_UNIQUEID" val="1758"/>
</p:tagLst>
</file>

<file path=ppt/tags/tag32.xml><?xml version="1.0" encoding="utf-8"?>
<p:tagLst xmlns:a="http://schemas.openxmlformats.org/drawingml/2006/main" xmlns:r="http://schemas.openxmlformats.org/officeDocument/2006/relationships" xmlns:p="http://schemas.openxmlformats.org/presentationml/2006/main">
  <p:tag name="AS_UNIQUEID" val="1759"/>
</p:tagLst>
</file>

<file path=ppt/tags/tag33.xml><?xml version="1.0" encoding="utf-8"?>
<p:tagLst xmlns:a="http://schemas.openxmlformats.org/drawingml/2006/main" xmlns:r="http://schemas.openxmlformats.org/officeDocument/2006/relationships" xmlns:p="http://schemas.openxmlformats.org/presentationml/2006/main">
  <p:tag name="AS_UNIQUEID" val="1745"/>
</p:tagLst>
</file>

<file path=ppt/tags/tag34.xml><?xml version="1.0" encoding="utf-8"?>
<p:tagLst xmlns:a="http://schemas.openxmlformats.org/drawingml/2006/main" xmlns:r="http://schemas.openxmlformats.org/officeDocument/2006/relationships" xmlns:p="http://schemas.openxmlformats.org/presentationml/2006/main">
  <p:tag name="AS_UNIQUEID" val="1746"/>
</p:tagLst>
</file>

<file path=ppt/tags/tag35.xml><?xml version="1.0" encoding="utf-8"?>
<p:tagLst xmlns:a="http://schemas.openxmlformats.org/drawingml/2006/main" xmlns:r="http://schemas.openxmlformats.org/officeDocument/2006/relationships" xmlns:p="http://schemas.openxmlformats.org/presentationml/2006/main">
  <p:tag name="AS_UNIQUEID" val="1747"/>
</p:tagLst>
</file>

<file path=ppt/tags/tag36.xml><?xml version="1.0" encoding="utf-8"?>
<p:tagLst xmlns:a="http://schemas.openxmlformats.org/drawingml/2006/main" xmlns:r="http://schemas.openxmlformats.org/officeDocument/2006/relationships" xmlns:p="http://schemas.openxmlformats.org/presentationml/2006/main">
  <p:tag name="AS_UNIQUEID" val="1635"/>
</p:tagLst>
</file>

<file path=ppt/tags/tag37.xml><?xml version="1.0" encoding="utf-8"?>
<p:tagLst xmlns:a="http://schemas.openxmlformats.org/drawingml/2006/main" xmlns:r="http://schemas.openxmlformats.org/officeDocument/2006/relationships" xmlns:p="http://schemas.openxmlformats.org/presentationml/2006/main">
  <p:tag name="AS_UNIQUEID" val="1636"/>
</p:tagLst>
</file>

<file path=ppt/tags/tag38.xml><?xml version="1.0" encoding="utf-8"?>
<p:tagLst xmlns:a="http://schemas.openxmlformats.org/drawingml/2006/main" xmlns:r="http://schemas.openxmlformats.org/officeDocument/2006/relationships" xmlns:p="http://schemas.openxmlformats.org/presentationml/2006/main">
  <p:tag name="AS_UNIQUEID" val="1637"/>
</p:tagLst>
</file>

<file path=ppt/tags/tag39.xml><?xml version="1.0" encoding="utf-8"?>
<p:tagLst xmlns:a="http://schemas.openxmlformats.org/drawingml/2006/main" xmlns:r="http://schemas.openxmlformats.org/officeDocument/2006/relationships" xmlns:p="http://schemas.openxmlformats.org/presentationml/2006/main">
  <p:tag name="AS_UNIQUEID" val="1638"/>
</p:tagLst>
</file>

<file path=ppt/tags/tag4.xml><?xml version="1.0" encoding="utf-8"?>
<p:tagLst xmlns:a="http://schemas.openxmlformats.org/drawingml/2006/main" xmlns:r="http://schemas.openxmlformats.org/officeDocument/2006/relationships" xmlns:p="http://schemas.openxmlformats.org/presentationml/2006/main">
  <p:tag name="AS_UNIQUEID" val="1730"/>
</p:tagLst>
</file>

<file path=ppt/tags/tag40.xml><?xml version="1.0" encoding="utf-8"?>
<p:tagLst xmlns:a="http://schemas.openxmlformats.org/drawingml/2006/main" xmlns:r="http://schemas.openxmlformats.org/officeDocument/2006/relationships" xmlns:p="http://schemas.openxmlformats.org/presentationml/2006/main">
  <p:tag name="AS_UNIQUEID" val="1639"/>
</p:tagLst>
</file>

<file path=ppt/tags/tag41.xml><?xml version="1.0" encoding="utf-8"?>
<p:tagLst xmlns:a="http://schemas.openxmlformats.org/drawingml/2006/main" xmlns:r="http://schemas.openxmlformats.org/officeDocument/2006/relationships" xmlns:p="http://schemas.openxmlformats.org/presentationml/2006/main">
  <p:tag name="AS_UNIQUEID" val="1640"/>
</p:tagLst>
</file>

<file path=ppt/tags/tag42.xml><?xml version="1.0" encoding="utf-8"?>
<p:tagLst xmlns:a="http://schemas.openxmlformats.org/drawingml/2006/main" xmlns:r="http://schemas.openxmlformats.org/officeDocument/2006/relationships" xmlns:p="http://schemas.openxmlformats.org/presentationml/2006/main">
  <p:tag name="AS_UNIQUEID" val="1641"/>
</p:tagLst>
</file>

<file path=ppt/tags/tag43.xml><?xml version="1.0" encoding="utf-8"?>
<p:tagLst xmlns:a="http://schemas.openxmlformats.org/drawingml/2006/main" xmlns:r="http://schemas.openxmlformats.org/officeDocument/2006/relationships" xmlns:p="http://schemas.openxmlformats.org/presentationml/2006/main">
  <p:tag name="AS_UNIQUEID" val="1651"/>
</p:tagLst>
</file>

<file path=ppt/tags/tag44.xml><?xml version="1.0" encoding="utf-8"?>
<p:tagLst xmlns:a="http://schemas.openxmlformats.org/drawingml/2006/main" xmlns:r="http://schemas.openxmlformats.org/officeDocument/2006/relationships" xmlns:p="http://schemas.openxmlformats.org/presentationml/2006/main">
  <p:tag name="AS_UNIQUEID" val="1661"/>
</p:tagLst>
</file>

<file path=ppt/tags/tag45.xml><?xml version="1.0" encoding="utf-8"?>
<p:tagLst xmlns:a="http://schemas.openxmlformats.org/drawingml/2006/main" xmlns:r="http://schemas.openxmlformats.org/officeDocument/2006/relationships" xmlns:p="http://schemas.openxmlformats.org/presentationml/2006/main">
  <p:tag name="AS_UNIQUEID" val="1662"/>
</p:tagLst>
</file>

<file path=ppt/tags/tag46.xml><?xml version="1.0" encoding="utf-8"?>
<p:tagLst xmlns:a="http://schemas.openxmlformats.org/drawingml/2006/main" xmlns:r="http://schemas.openxmlformats.org/officeDocument/2006/relationships" xmlns:p="http://schemas.openxmlformats.org/presentationml/2006/main">
  <p:tag name="AS_UNIQUEID" val="1652"/>
</p:tagLst>
</file>

<file path=ppt/tags/tag47.xml><?xml version="1.0" encoding="utf-8"?>
<p:tagLst xmlns:a="http://schemas.openxmlformats.org/drawingml/2006/main" xmlns:r="http://schemas.openxmlformats.org/officeDocument/2006/relationships" xmlns:p="http://schemas.openxmlformats.org/presentationml/2006/main">
  <p:tag name="AS_UNIQUEID" val="1653"/>
</p:tagLst>
</file>

<file path=ppt/tags/tag48.xml><?xml version="1.0" encoding="utf-8"?>
<p:tagLst xmlns:a="http://schemas.openxmlformats.org/drawingml/2006/main" xmlns:r="http://schemas.openxmlformats.org/officeDocument/2006/relationships" xmlns:p="http://schemas.openxmlformats.org/presentationml/2006/main">
  <p:tag name="AS_UNIQUEID" val="1654"/>
</p:tagLst>
</file>

<file path=ppt/tags/tag49.xml><?xml version="1.0" encoding="utf-8"?>
<p:tagLst xmlns:a="http://schemas.openxmlformats.org/drawingml/2006/main" xmlns:r="http://schemas.openxmlformats.org/officeDocument/2006/relationships" xmlns:p="http://schemas.openxmlformats.org/presentationml/2006/main">
  <p:tag name="AS_UNIQUEID" val="1655"/>
</p:tagLst>
</file>

<file path=ppt/tags/tag5.xml><?xml version="1.0" encoding="utf-8"?>
<p:tagLst xmlns:a="http://schemas.openxmlformats.org/drawingml/2006/main" xmlns:r="http://schemas.openxmlformats.org/officeDocument/2006/relationships" xmlns:p="http://schemas.openxmlformats.org/presentationml/2006/main">
  <p:tag name="AS_UNIQUEID" val="1731"/>
</p:tagLst>
</file>

<file path=ppt/tags/tag50.xml><?xml version="1.0" encoding="utf-8"?>
<p:tagLst xmlns:a="http://schemas.openxmlformats.org/drawingml/2006/main" xmlns:r="http://schemas.openxmlformats.org/officeDocument/2006/relationships" xmlns:p="http://schemas.openxmlformats.org/presentationml/2006/main">
  <p:tag name="AS_UNIQUEID" val="1656"/>
</p:tagLst>
</file>

<file path=ppt/tags/tag51.xml><?xml version="1.0" encoding="utf-8"?>
<p:tagLst xmlns:a="http://schemas.openxmlformats.org/drawingml/2006/main" xmlns:r="http://schemas.openxmlformats.org/officeDocument/2006/relationships" xmlns:p="http://schemas.openxmlformats.org/presentationml/2006/main">
  <p:tag name="AS_UNIQUEID" val="1657"/>
</p:tagLst>
</file>

<file path=ppt/tags/tag52.xml><?xml version="1.0" encoding="utf-8"?>
<p:tagLst xmlns:a="http://schemas.openxmlformats.org/drawingml/2006/main" xmlns:r="http://schemas.openxmlformats.org/officeDocument/2006/relationships" xmlns:p="http://schemas.openxmlformats.org/presentationml/2006/main">
  <p:tag name="AS_UNIQUEID" val="1658"/>
</p:tagLst>
</file>

<file path=ppt/tags/tag53.xml><?xml version="1.0" encoding="utf-8"?>
<p:tagLst xmlns:a="http://schemas.openxmlformats.org/drawingml/2006/main" xmlns:r="http://schemas.openxmlformats.org/officeDocument/2006/relationships" xmlns:p="http://schemas.openxmlformats.org/presentationml/2006/main">
  <p:tag name="AS_UNIQUEID" val="1659"/>
</p:tagLst>
</file>

<file path=ppt/tags/tag54.xml><?xml version="1.0" encoding="utf-8"?>
<p:tagLst xmlns:a="http://schemas.openxmlformats.org/drawingml/2006/main" xmlns:r="http://schemas.openxmlformats.org/officeDocument/2006/relationships" xmlns:p="http://schemas.openxmlformats.org/presentationml/2006/main">
  <p:tag name="AS_UNIQUEID" val="1660"/>
</p:tagLst>
</file>

<file path=ppt/tags/tag55.xml><?xml version="1.0" encoding="utf-8"?>
<p:tagLst xmlns:a="http://schemas.openxmlformats.org/drawingml/2006/main" xmlns:r="http://schemas.openxmlformats.org/officeDocument/2006/relationships" xmlns:p="http://schemas.openxmlformats.org/presentationml/2006/main">
  <p:tag name="AS_UNIQUEID" val="1642"/>
</p:tagLst>
</file>

<file path=ppt/tags/tag56.xml><?xml version="1.0" encoding="utf-8"?>
<p:tagLst xmlns:a="http://schemas.openxmlformats.org/drawingml/2006/main" xmlns:r="http://schemas.openxmlformats.org/officeDocument/2006/relationships" xmlns:p="http://schemas.openxmlformats.org/presentationml/2006/main">
  <p:tag name="AS_UNIQUEID" val="1643"/>
</p:tagLst>
</file>

<file path=ppt/tags/tag57.xml><?xml version="1.0" encoding="utf-8"?>
<p:tagLst xmlns:a="http://schemas.openxmlformats.org/drawingml/2006/main" xmlns:r="http://schemas.openxmlformats.org/officeDocument/2006/relationships" xmlns:p="http://schemas.openxmlformats.org/presentationml/2006/main">
  <p:tag name="AS_UNIQUEID" val="1644"/>
</p:tagLst>
</file>

<file path=ppt/tags/tag58.xml><?xml version="1.0" encoding="utf-8"?>
<p:tagLst xmlns:a="http://schemas.openxmlformats.org/drawingml/2006/main" xmlns:r="http://schemas.openxmlformats.org/officeDocument/2006/relationships" xmlns:p="http://schemas.openxmlformats.org/presentationml/2006/main">
  <p:tag name="AS_UNIQUEID" val="1645"/>
</p:tagLst>
</file>

<file path=ppt/tags/tag59.xml><?xml version="1.0" encoding="utf-8"?>
<p:tagLst xmlns:a="http://schemas.openxmlformats.org/drawingml/2006/main" xmlns:r="http://schemas.openxmlformats.org/officeDocument/2006/relationships" xmlns:p="http://schemas.openxmlformats.org/presentationml/2006/main">
  <p:tag name="AS_UNIQUEID" val="1646"/>
</p:tagLst>
</file>

<file path=ppt/tags/tag6.xml><?xml version="1.0" encoding="utf-8"?>
<p:tagLst xmlns:a="http://schemas.openxmlformats.org/drawingml/2006/main" xmlns:r="http://schemas.openxmlformats.org/officeDocument/2006/relationships" xmlns:p="http://schemas.openxmlformats.org/presentationml/2006/main">
  <p:tag name="AS_UNIQUEID" val="1733"/>
</p:tagLst>
</file>

<file path=ppt/tags/tag60.xml><?xml version="1.0" encoding="utf-8"?>
<p:tagLst xmlns:a="http://schemas.openxmlformats.org/drawingml/2006/main" xmlns:r="http://schemas.openxmlformats.org/officeDocument/2006/relationships" xmlns:p="http://schemas.openxmlformats.org/presentationml/2006/main">
  <p:tag name="AS_UNIQUEID" val="1647"/>
</p:tagLst>
</file>

<file path=ppt/tags/tag61.xml><?xml version="1.0" encoding="utf-8"?>
<p:tagLst xmlns:a="http://schemas.openxmlformats.org/drawingml/2006/main" xmlns:r="http://schemas.openxmlformats.org/officeDocument/2006/relationships" xmlns:p="http://schemas.openxmlformats.org/presentationml/2006/main">
  <p:tag name="AS_UNIQUEID" val="1648"/>
</p:tagLst>
</file>

<file path=ppt/tags/tag62.xml><?xml version="1.0" encoding="utf-8"?>
<p:tagLst xmlns:a="http://schemas.openxmlformats.org/drawingml/2006/main" xmlns:r="http://schemas.openxmlformats.org/officeDocument/2006/relationships" xmlns:p="http://schemas.openxmlformats.org/presentationml/2006/main">
  <p:tag name="AS_UNIQUEID" val="1649"/>
</p:tagLst>
</file>

<file path=ppt/tags/tag63.xml><?xml version="1.0" encoding="utf-8"?>
<p:tagLst xmlns:a="http://schemas.openxmlformats.org/drawingml/2006/main" xmlns:r="http://schemas.openxmlformats.org/officeDocument/2006/relationships" xmlns:p="http://schemas.openxmlformats.org/presentationml/2006/main">
  <p:tag name="AS_UNIQUEID" val="1650"/>
</p:tagLst>
</file>

<file path=ppt/tags/tag64.xml><?xml version="1.0" encoding="utf-8"?>
<p:tagLst xmlns:a="http://schemas.openxmlformats.org/drawingml/2006/main" xmlns:r="http://schemas.openxmlformats.org/officeDocument/2006/relationships" xmlns:p="http://schemas.openxmlformats.org/presentationml/2006/main">
  <p:tag name="AS_UNIQUEID" val="1664"/>
</p:tagLst>
</file>

<file path=ppt/tags/tag65.xml><?xml version="1.0" encoding="utf-8"?>
<p:tagLst xmlns:a="http://schemas.openxmlformats.org/drawingml/2006/main" xmlns:r="http://schemas.openxmlformats.org/officeDocument/2006/relationships" xmlns:p="http://schemas.openxmlformats.org/presentationml/2006/main">
  <p:tag name="AS_UNIQUEID" val="1665"/>
</p:tagLst>
</file>

<file path=ppt/tags/tag66.xml><?xml version="1.0" encoding="utf-8"?>
<p:tagLst xmlns:a="http://schemas.openxmlformats.org/drawingml/2006/main" xmlns:r="http://schemas.openxmlformats.org/officeDocument/2006/relationships" xmlns:p="http://schemas.openxmlformats.org/presentationml/2006/main">
  <p:tag name="AS_UNIQUEID" val="1666"/>
</p:tagLst>
</file>

<file path=ppt/tags/tag67.xml><?xml version="1.0" encoding="utf-8"?>
<p:tagLst xmlns:a="http://schemas.openxmlformats.org/drawingml/2006/main" xmlns:r="http://schemas.openxmlformats.org/officeDocument/2006/relationships" xmlns:p="http://schemas.openxmlformats.org/presentationml/2006/main">
  <p:tag name="AS_UNIQUEID" val="1667"/>
</p:tagLst>
</file>

<file path=ppt/tags/tag68.xml><?xml version="1.0" encoding="utf-8"?>
<p:tagLst xmlns:a="http://schemas.openxmlformats.org/drawingml/2006/main" xmlns:r="http://schemas.openxmlformats.org/officeDocument/2006/relationships" xmlns:p="http://schemas.openxmlformats.org/presentationml/2006/main">
  <p:tag name="AS_UNIQUEID" val="1668"/>
</p:tagLst>
</file>

<file path=ppt/tags/tag69.xml><?xml version="1.0" encoding="utf-8"?>
<p:tagLst xmlns:a="http://schemas.openxmlformats.org/drawingml/2006/main" xmlns:r="http://schemas.openxmlformats.org/officeDocument/2006/relationships" xmlns:p="http://schemas.openxmlformats.org/presentationml/2006/main">
  <p:tag name="AS_UNIQUEID" val="1670"/>
</p:tagLst>
</file>

<file path=ppt/tags/tag7.xml><?xml version="1.0" encoding="utf-8"?>
<p:tagLst xmlns:a="http://schemas.openxmlformats.org/drawingml/2006/main" xmlns:r="http://schemas.openxmlformats.org/officeDocument/2006/relationships" xmlns:p="http://schemas.openxmlformats.org/presentationml/2006/main">
  <p:tag name="AS_UNIQUEID" val="1760"/>
</p:tagLst>
</file>

<file path=ppt/tags/tag70.xml><?xml version="1.0" encoding="utf-8"?>
<p:tagLst xmlns:a="http://schemas.openxmlformats.org/drawingml/2006/main" xmlns:r="http://schemas.openxmlformats.org/officeDocument/2006/relationships" xmlns:p="http://schemas.openxmlformats.org/presentationml/2006/main">
  <p:tag name="AS_UNIQUEID" val="1671"/>
</p:tagLst>
</file>

<file path=ppt/tags/tag71.xml><?xml version="1.0" encoding="utf-8"?>
<p:tagLst xmlns:a="http://schemas.openxmlformats.org/drawingml/2006/main" xmlns:r="http://schemas.openxmlformats.org/officeDocument/2006/relationships" xmlns:p="http://schemas.openxmlformats.org/presentationml/2006/main">
  <p:tag name="AS_UNIQUEID" val="1672"/>
</p:tagLst>
</file>

<file path=ppt/tags/tag72.xml><?xml version="1.0" encoding="utf-8"?>
<p:tagLst xmlns:a="http://schemas.openxmlformats.org/drawingml/2006/main" xmlns:r="http://schemas.openxmlformats.org/officeDocument/2006/relationships" xmlns:p="http://schemas.openxmlformats.org/presentationml/2006/main">
  <p:tag name="AS_UNIQUEID" val="1673"/>
</p:tagLst>
</file>

<file path=ppt/tags/tag73.xml><?xml version="1.0" encoding="utf-8"?>
<p:tagLst xmlns:a="http://schemas.openxmlformats.org/drawingml/2006/main" xmlns:r="http://schemas.openxmlformats.org/officeDocument/2006/relationships" xmlns:p="http://schemas.openxmlformats.org/presentationml/2006/main">
  <p:tag name="AS_UNIQUEID" val="1674"/>
</p:tagLst>
</file>

<file path=ppt/tags/tag74.xml><?xml version="1.0" encoding="utf-8"?>
<p:tagLst xmlns:a="http://schemas.openxmlformats.org/drawingml/2006/main" xmlns:r="http://schemas.openxmlformats.org/officeDocument/2006/relationships" xmlns:p="http://schemas.openxmlformats.org/presentationml/2006/main">
  <p:tag name="AS_UNIQUEID" val="1676"/>
</p:tagLst>
</file>

<file path=ppt/tags/tag75.xml><?xml version="1.0" encoding="utf-8"?>
<p:tagLst xmlns:a="http://schemas.openxmlformats.org/drawingml/2006/main" xmlns:r="http://schemas.openxmlformats.org/officeDocument/2006/relationships" xmlns:p="http://schemas.openxmlformats.org/presentationml/2006/main">
  <p:tag name="AS_UNIQUEID" val="1677"/>
</p:tagLst>
</file>

<file path=ppt/tags/tag76.xml><?xml version="1.0" encoding="utf-8"?>
<p:tagLst xmlns:a="http://schemas.openxmlformats.org/drawingml/2006/main" xmlns:r="http://schemas.openxmlformats.org/officeDocument/2006/relationships" xmlns:p="http://schemas.openxmlformats.org/presentationml/2006/main">
  <p:tag name="AS_UNIQUEID" val="1678"/>
</p:tagLst>
</file>

<file path=ppt/tags/tag77.xml><?xml version="1.0" encoding="utf-8"?>
<p:tagLst xmlns:a="http://schemas.openxmlformats.org/drawingml/2006/main" xmlns:r="http://schemas.openxmlformats.org/officeDocument/2006/relationships" xmlns:p="http://schemas.openxmlformats.org/presentationml/2006/main">
  <p:tag name="AS_UNIQUEID" val="1679"/>
</p:tagLst>
</file>

<file path=ppt/tags/tag78.xml><?xml version="1.0" encoding="utf-8"?>
<p:tagLst xmlns:a="http://schemas.openxmlformats.org/drawingml/2006/main" xmlns:r="http://schemas.openxmlformats.org/officeDocument/2006/relationships" xmlns:p="http://schemas.openxmlformats.org/presentationml/2006/main">
  <p:tag name="AS_UNIQUEID" val="1680"/>
</p:tagLst>
</file>

<file path=ppt/tags/tag79.xml><?xml version="1.0" encoding="utf-8"?>
<p:tagLst xmlns:a="http://schemas.openxmlformats.org/drawingml/2006/main" xmlns:r="http://schemas.openxmlformats.org/officeDocument/2006/relationships" xmlns:p="http://schemas.openxmlformats.org/presentationml/2006/main">
  <p:tag name="AS_UNIQUEID" val="1681"/>
</p:tagLst>
</file>

<file path=ppt/tags/tag8.xml><?xml version="1.0" encoding="utf-8"?>
<p:tagLst xmlns:a="http://schemas.openxmlformats.org/drawingml/2006/main" xmlns:r="http://schemas.openxmlformats.org/officeDocument/2006/relationships" xmlns:p="http://schemas.openxmlformats.org/presentationml/2006/main">
  <p:tag name="AS_UNIQUEID" val="1761"/>
</p:tagLst>
</file>

<file path=ppt/tags/tag80.xml><?xml version="1.0" encoding="utf-8"?>
<p:tagLst xmlns:a="http://schemas.openxmlformats.org/drawingml/2006/main" xmlns:r="http://schemas.openxmlformats.org/officeDocument/2006/relationships" xmlns:p="http://schemas.openxmlformats.org/presentationml/2006/main">
  <p:tag name="AS_UNIQUEID" val="1683"/>
</p:tagLst>
</file>

<file path=ppt/tags/tag81.xml><?xml version="1.0" encoding="utf-8"?>
<p:tagLst xmlns:a="http://schemas.openxmlformats.org/drawingml/2006/main" xmlns:r="http://schemas.openxmlformats.org/officeDocument/2006/relationships" xmlns:p="http://schemas.openxmlformats.org/presentationml/2006/main">
  <p:tag name="AS_UNIQUEID" val="1684"/>
</p:tagLst>
</file>

<file path=ppt/tags/tag82.xml><?xml version="1.0" encoding="utf-8"?>
<p:tagLst xmlns:a="http://schemas.openxmlformats.org/drawingml/2006/main" xmlns:r="http://schemas.openxmlformats.org/officeDocument/2006/relationships" xmlns:p="http://schemas.openxmlformats.org/presentationml/2006/main">
  <p:tag name="AS_UNIQUEID" val="1685"/>
</p:tagLst>
</file>

<file path=ppt/tags/tag83.xml><?xml version="1.0" encoding="utf-8"?>
<p:tagLst xmlns:a="http://schemas.openxmlformats.org/drawingml/2006/main" xmlns:r="http://schemas.openxmlformats.org/officeDocument/2006/relationships" xmlns:p="http://schemas.openxmlformats.org/presentationml/2006/main">
  <p:tag name="AS_UNIQUEID" val="1686"/>
</p:tagLst>
</file>

<file path=ppt/tags/tag84.xml><?xml version="1.0" encoding="utf-8"?>
<p:tagLst xmlns:a="http://schemas.openxmlformats.org/drawingml/2006/main" xmlns:r="http://schemas.openxmlformats.org/officeDocument/2006/relationships" xmlns:p="http://schemas.openxmlformats.org/presentationml/2006/main">
  <p:tag name="AS_UNIQUEID" val="1687"/>
</p:tagLst>
</file>

<file path=ppt/tags/tag85.xml><?xml version="1.0" encoding="utf-8"?>
<p:tagLst xmlns:a="http://schemas.openxmlformats.org/drawingml/2006/main" xmlns:r="http://schemas.openxmlformats.org/officeDocument/2006/relationships" xmlns:p="http://schemas.openxmlformats.org/presentationml/2006/main">
  <p:tag name="AS_UNIQUEID" val="1688"/>
</p:tagLst>
</file>

<file path=ppt/tags/tag86.xml><?xml version="1.0" encoding="utf-8"?>
<p:tagLst xmlns:a="http://schemas.openxmlformats.org/drawingml/2006/main" xmlns:r="http://schemas.openxmlformats.org/officeDocument/2006/relationships" xmlns:p="http://schemas.openxmlformats.org/presentationml/2006/main">
  <p:tag name="AS_UNIQUEID" val="1689"/>
</p:tagLst>
</file>

<file path=ppt/tags/tag87.xml><?xml version="1.0" encoding="utf-8"?>
<p:tagLst xmlns:a="http://schemas.openxmlformats.org/drawingml/2006/main" xmlns:r="http://schemas.openxmlformats.org/officeDocument/2006/relationships" xmlns:p="http://schemas.openxmlformats.org/presentationml/2006/main">
  <p:tag name="AS_UNIQUEID" val="1690"/>
</p:tagLst>
</file>

<file path=ppt/tags/tag88.xml><?xml version="1.0" encoding="utf-8"?>
<p:tagLst xmlns:a="http://schemas.openxmlformats.org/drawingml/2006/main" xmlns:r="http://schemas.openxmlformats.org/officeDocument/2006/relationships" xmlns:p="http://schemas.openxmlformats.org/presentationml/2006/main">
  <p:tag name="AS_UNIQUEID" val="1692"/>
</p:tagLst>
</file>

<file path=ppt/tags/tag89.xml><?xml version="1.0" encoding="utf-8"?>
<p:tagLst xmlns:a="http://schemas.openxmlformats.org/drawingml/2006/main" xmlns:r="http://schemas.openxmlformats.org/officeDocument/2006/relationships" xmlns:p="http://schemas.openxmlformats.org/presentationml/2006/main">
  <p:tag name="AS_UNIQUEID" val="1693"/>
</p:tagLst>
</file>

<file path=ppt/tags/tag9.xml><?xml version="1.0" encoding="utf-8"?>
<p:tagLst xmlns:a="http://schemas.openxmlformats.org/drawingml/2006/main" xmlns:r="http://schemas.openxmlformats.org/officeDocument/2006/relationships" xmlns:p="http://schemas.openxmlformats.org/presentationml/2006/main">
  <p:tag name="AS_UNIQUEID" val="1762"/>
</p:tagLst>
</file>

<file path=ppt/tags/tag90.xml><?xml version="1.0" encoding="utf-8"?>
<p:tagLst xmlns:a="http://schemas.openxmlformats.org/drawingml/2006/main" xmlns:r="http://schemas.openxmlformats.org/officeDocument/2006/relationships" xmlns:p="http://schemas.openxmlformats.org/presentationml/2006/main">
  <p:tag name="AS_UNIQUEID" val="1694"/>
</p:tagLst>
</file>

<file path=ppt/tags/tag91.xml><?xml version="1.0" encoding="utf-8"?>
<p:tagLst xmlns:a="http://schemas.openxmlformats.org/drawingml/2006/main" xmlns:r="http://schemas.openxmlformats.org/officeDocument/2006/relationships" xmlns:p="http://schemas.openxmlformats.org/presentationml/2006/main">
  <p:tag name="AS_UNIQUEID" val="1695"/>
</p:tagLst>
</file>

<file path=ppt/tags/tag92.xml><?xml version="1.0" encoding="utf-8"?>
<p:tagLst xmlns:a="http://schemas.openxmlformats.org/drawingml/2006/main" xmlns:r="http://schemas.openxmlformats.org/officeDocument/2006/relationships" xmlns:p="http://schemas.openxmlformats.org/presentationml/2006/main">
  <p:tag name="AS_UNIQUEID" val="1697"/>
</p:tagLst>
</file>

<file path=ppt/tags/tag93.xml><?xml version="1.0" encoding="utf-8"?>
<p:tagLst xmlns:a="http://schemas.openxmlformats.org/drawingml/2006/main" xmlns:r="http://schemas.openxmlformats.org/officeDocument/2006/relationships" xmlns:p="http://schemas.openxmlformats.org/presentationml/2006/main">
  <p:tag name="AS_UNIQUEID" val="1698"/>
</p:tagLst>
</file>

<file path=ppt/tags/tag94.xml><?xml version="1.0" encoding="utf-8"?>
<p:tagLst xmlns:a="http://schemas.openxmlformats.org/drawingml/2006/main" xmlns:r="http://schemas.openxmlformats.org/officeDocument/2006/relationships" xmlns:p="http://schemas.openxmlformats.org/presentationml/2006/main">
  <p:tag name="AS_UNIQUEID" val="1699"/>
</p:tagLst>
</file>

<file path=ppt/tags/tag95.xml><?xml version="1.0" encoding="utf-8"?>
<p:tagLst xmlns:a="http://schemas.openxmlformats.org/drawingml/2006/main" xmlns:r="http://schemas.openxmlformats.org/officeDocument/2006/relationships" xmlns:p="http://schemas.openxmlformats.org/presentationml/2006/main">
  <p:tag name="AS_UNIQUEID" val="1701"/>
</p:tagLst>
</file>

<file path=ppt/tags/tag96.xml><?xml version="1.0" encoding="utf-8"?>
<p:tagLst xmlns:a="http://schemas.openxmlformats.org/drawingml/2006/main" xmlns:r="http://schemas.openxmlformats.org/officeDocument/2006/relationships" xmlns:p="http://schemas.openxmlformats.org/presentationml/2006/main">
  <p:tag name="AS_UNIQUEID" val="1702"/>
</p:tagLst>
</file>

<file path=ppt/tags/tag97.xml><?xml version="1.0" encoding="utf-8"?>
<p:tagLst xmlns:a="http://schemas.openxmlformats.org/drawingml/2006/main" xmlns:r="http://schemas.openxmlformats.org/officeDocument/2006/relationships" xmlns:p="http://schemas.openxmlformats.org/presentationml/2006/main">
  <p:tag name="AS_UNIQUEID" val="1703"/>
</p:tagLst>
</file>

<file path=ppt/tags/tag98.xml><?xml version="1.0" encoding="utf-8"?>
<p:tagLst xmlns:a="http://schemas.openxmlformats.org/drawingml/2006/main" xmlns:r="http://schemas.openxmlformats.org/officeDocument/2006/relationships" xmlns:p="http://schemas.openxmlformats.org/presentationml/2006/main">
  <p:tag name="AS_UNIQUEID" val="1704"/>
</p:tagLst>
</file>

<file path=ppt/tags/tag99.xml><?xml version="1.0" encoding="utf-8"?>
<p:tagLst xmlns:a="http://schemas.openxmlformats.org/drawingml/2006/main" xmlns:r="http://schemas.openxmlformats.org/officeDocument/2006/relationships" xmlns:p="http://schemas.openxmlformats.org/presentationml/2006/main">
  <p:tag name="AS_UNIQUEID" val="1705"/>
</p:tagLst>
</file>

<file path=ppt/theme/theme1.xml><?xml version="1.0" encoding="utf-8"?>
<a:theme xmlns:a="http://schemas.openxmlformats.org/drawingml/2006/main" name="Theme1">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ThemeCrayons">
  <a:themeElements>
    <a:clrScheme name="Office Them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Office Theme">
      <a:majorFont>
        <a:latin typeface="Comic Sans MS"/>
        <a:ea typeface="ＭＳ Ｐゴシック"/>
        <a:cs typeface="Arial"/>
      </a:majorFont>
      <a:minorFont>
        <a:latin typeface="Comic Sans MS"/>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Comic Sans M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Comic Sans MS" charset="0"/>
            <a:ea typeface="ＭＳ Ｐゴシック" charset="0"/>
          </a:defRPr>
        </a:defPPr>
      </a:lstStyle>
    </a:lnDef>
  </a:objectDefaults>
  <a:extraClrSchemeLst>
    <a:extraClrScheme>
      <a:clrScheme name="Office Them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Office Theme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Office Theme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Office Theme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Office Theme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Office Theme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ThemeCrayons">
  <a:themeElements>
    <a:clrScheme name="Office Them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Office Theme">
      <a:majorFont>
        <a:latin typeface="Comic Sans MS"/>
        <a:ea typeface="ＭＳ Ｐゴシック"/>
        <a:cs typeface="Arial"/>
      </a:majorFont>
      <a:minorFont>
        <a:latin typeface="Comic Sans MS"/>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Comic Sans M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Comic Sans MS" charset="0"/>
            <a:ea typeface="ＭＳ Ｐゴシック" charset="0"/>
          </a:defRPr>
        </a:defPPr>
      </a:lstStyle>
    </a:lnDef>
  </a:objectDefaults>
  <a:extraClrSchemeLst>
    <a:extraClrScheme>
      <a:clrScheme name="Office Them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Office Theme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Office Theme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Office Theme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Office Theme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Office Theme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Theme1">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1423</TotalTime>
  <Words>5939</Words>
  <Application>Microsoft Office PowerPoint</Application>
  <PresentationFormat>On-screen Show (4:3)</PresentationFormat>
  <Paragraphs>410</Paragraphs>
  <Slides>86</Slides>
  <Notes>12</Notes>
  <HiddenSlides>0</HiddenSlides>
  <MMClips>0</MMClips>
  <ScaleCrop>false</ScaleCrop>
  <HeadingPairs>
    <vt:vector size="4" baseType="variant">
      <vt:variant>
        <vt:lpstr>Theme</vt:lpstr>
      </vt:variant>
      <vt:variant>
        <vt:i4>5</vt:i4>
      </vt:variant>
      <vt:variant>
        <vt:lpstr>Slide Titles</vt:lpstr>
      </vt:variant>
      <vt:variant>
        <vt:i4>86</vt:i4>
      </vt:variant>
    </vt:vector>
  </HeadingPairs>
  <TitlesOfParts>
    <vt:vector size="91" baseType="lpstr">
      <vt:lpstr>Theme1</vt:lpstr>
      <vt:lpstr>2_ThemeCrayons</vt:lpstr>
      <vt:lpstr>3_Crayons</vt:lpstr>
      <vt:lpstr>5_ThemeCrayons</vt:lpstr>
      <vt:lpstr>2_Theme1</vt:lpstr>
      <vt:lpstr>Do’s Don’ts and D’oh’s The Public Portion of a Public Meeting </vt:lpstr>
      <vt:lpstr>Let The Sun Shine In..</vt:lpstr>
      <vt:lpstr>Transparency?</vt:lpstr>
      <vt:lpstr> Open Public Meetings Act N.J.S.A. 10:4-6</vt:lpstr>
      <vt:lpstr>Notice: The Requirements</vt:lpstr>
      <vt:lpstr>What does “adequate notice” mean?</vt:lpstr>
      <vt:lpstr>Worts v. Upper Township (Because Everything is Awesome Until it’s Not) </vt:lpstr>
      <vt:lpstr>Worts v. Upper Township</vt:lpstr>
      <vt:lpstr>Opderbeck v. Midland Park Board of Education (Appellate Division Decision, 2015)</vt:lpstr>
      <vt:lpstr>Challenges to Alleged Improper Notice</vt:lpstr>
      <vt:lpstr>Meetings Open to the Public</vt:lpstr>
      <vt:lpstr>OPMA  </vt:lpstr>
      <vt:lpstr>Public Comment at Public Meetings</vt:lpstr>
      <vt:lpstr>Important OPMA  Case Law to Remember</vt:lpstr>
      <vt:lpstr>McGovern v. Rutgers University, et al. Supreme Court 211 NJ 94</vt:lpstr>
      <vt:lpstr>McGovern v. Rutgers University, et al. Supreme Court Decision </vt:lpstr>
      <vt:lpstr>McGovern v. Rutgers University, et al. Supreme Court Decision</vt:lpstr>
      <vt:lpstr>McGovern v. Rutgers University, et al. Supreme Court Decision</vt:lpstr>
      <vt:lpstr>Virtual Meetings</vt:lpstr>
      <vt:lpstr>Exception to OPMA “Physically Present” Public Meeting</vt:lpstr>
      <vt:lpstr>Emergency Remote Meeting Protocol for Local Public Bodies  </vt:lpstr>
      <vt:lpstr>Closed Session </vt:lpstr>
      <vt:lpstr>Legal Notice Addition </vt:lpstr>
      <vt:lpstr>Electronic Notice Defined:</vt:lpstr>
      <vt:lpstr>Electronic Notice Limitations</vt:lpstr>
      <vt:lpstr>Do’s, Don’ts and D’ohs Public Comment - Policy</vt:lpstr>
      <vt:lpstr>Have a Policy!!</vt:lpstr>
      <vt:lpstr>Sample Policy Regarding Public Comment</vt:lpstr>
      <vt:lpstr>Sample Policy Regarding Public Comment</vt:lpstr>
      <vt:lpstr>Sample Policy Regarding Public Comment</vt:lpstr>
      <vt:lpstr>Sample Policy Regarding Public Comment</vt:lpstr>
      <vt:lpstr>Sample Policy Regarding Public Comment</vt:lpstr>
      <vt:lpstr>General Public Comment Period Requirements at Public BOE Meetings</vt:lpstr>
      <vt:lpstr>What does Robert’s Rules of Order say?</vt:lpstr>
      <vt:lpstr>What does Robert’s Rules of Order say?</vt:lpstr>
      <vt:lpstr>Do’s, Don’ts and D’ohs Public Comment – First Amendment Implications</vt:lpstr>
      <vt:lpstr>What is a legal content-neutral restriction?</vt:lpstr>
      <vt:lpstr>How does this apply to a Board of education?</vt:lpstr>
      <vt:lpstr>Besler v. Board of Education of the West Windsor-Plainsboro Regional School District</vt:lpstr>
      <vt:lpstr>Besler v. Board of Education of the West Windsor-Plainsboro Regional School District </vt:lpstr>
      <vt:lpstr>Besler v. Board of Education of the West Windsor-Plainsboro Regional School District </vt:lpstr>
      <vt:lpstr>Besler v. Board of Education of the West Windsor-Plainsboro Regional School District </vt:lpstr>
      <vt:lpstr>Speaking of the First Amendment….</vt:lpstr>
      <vt:lpstr>       Mirabella v. Villard, 853 F.3d 641 U.S. Court of Appeals for the Third Circuit</vt:lpstr>
      <vt:lpstr>Mirabella v. Villard, 853 F.3d 641</vt:lpstr>
      <vt:lpstr>Mirabella v. Villard, 853 F.3d 641</vt:lpstr>
      <vt:lpstr>Mirabella v. Montgomery Township, et als.</vt:lpstr>
      <vt:lpstr>Do’s, Don’ts and D’ohs Public Comment  Disrupters</vt:lpstr>
      <vt:lpstr>What About a Genuine Disrupter?</vt:lpstr>
      <vt:lpstr>State of New Jersey v. Kane</vt:lpstr>
      <vt:lpstr>State of New Jersey v. Kane</vt:lpstr>
      <vt:lpstr>State of New Jersey v. Kane</vt:lpstr>
      <vt:lpstr>State of New Jersey v. Kane</vt:lpstr>
      <vt:lpstr>Tips for Public Disruption</vt:lpstr>
      <vt:lpstr>Disruptions?</vt:lpstr>
      <vt:lpstr>Mask Mandate and Public Meetings</vt:lpstr>
      <vt:lpstr>Unmasked Disruption?</vt:lpstr>
      <vt:lpstr>Mask Mandate and Public Meetings</vt:lpstr>
      <vt:lpstr>Heckler’s Veto </vt:lpstr>
      <vt:lpstr>Do’s, Don’ts and D’ohs Public Comment-  Students</vt:lpstr>
      <vt:lpstr>Public Comment About Students?</vt:lpstr>
      <vt:lpstr>Public Comment About Students?</vt:lpstr>
      <vt:lpstr>Public Comment About Students?</vt:lpstr>
      <vt:lpstr>Do’s, Don’ts and D’ohs Public Comment-  Staff</vt:lpstr>
      <vt:lpstr>Public Comment About Staff?</vt:lpstr>
      <vt:lpstr>Public Comment About Staff?</vt:lpstr>
      <vt:lpstr>Marino v. Westfield Bd. Of Educ.  2017 U.S.  Dist. LEXIS 6724</vt:lpstr>
      <vt:lpstr>Marino v. Westfield Bd. Of Educ. </vt:lpstr>
      <vt:lpstr>Marino v. Westfield Bd. Of Educ. </vt:lpstr>
      <vt:lpstr>Kean Federation of Teachers v. Morell, 233 N.J. 566 Supreme Court of New Jersey January 17, 2018, Argued; June 21, 2018, Decided</vt:lpstr>
      <vt:lpstr>Do’s, Don’ts and D’ohs Public Comment by Current Staff Members</vt:lpstr>
      <vt:lpstr>PowerPoint Presentation</vt:lpstr>
      <vt:lpstr>        Garcetti v. Ceballos  547 U.S. 410 (2006)  </vt:lpstr>
      <vt:lpstr>PowerPoint Presentation</vt:lpstr>
      <vt:lpstr>Do’s, Don’ts and D’ohs Public Comment Board Members</vt:lpstr>
      <vt:lpstr>Public Comment about BOE Members?</vt:lpstr>
      <vt:lpstr>Public Comment about BOE Members?</vt:lpstr>
      <vt:lpstr>Do’s, Don’ts and D’ohs Public Comment  Recording/Video Taping?</vt:lpstr>
      <vt:lpstr>Public Rights Under the OPMA</vt:lpstr>
      <vt:lpstr>Do You  Record?</vt:lpstr>
      <vt:lpstr>Do’s, Don’ts and D’ohs Public Comment  Minutes </vt:lpstr>
      <vt:lpstr>Minutes</vt:lpstr>
      <vt:lpstr>Minutes..</vt:lpstr>
      <vt:lpstr>Final Points</vt:lpstr>
      <vt:lpstr>Remember</vt:lpstr>
      <vt:lpstr>Rembember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Disasterpiece Theater </dc:title>
  <dc:creator>Barrett Christopher A</dc:creator>
  <cp:lastModifiedBy>Elco Amy Houck</cp:lastModifiedBy>
  <cp:revision>98</cp:revision>
  <cp:lastPrinted>2022-07-08T18:02:03Z</cp:lastPrinted>
  <dcterms:created xsi:type="dcterms:W3CDTF">2017-09-13T20:15:52Z</dcterms:created>
  <dcterms:modified xsi:type="dcterms:W3CDTF">2022-07-11T20:23:21Z</dcterms:modified>
</cp:coreProperties>
</file>