
<file path=[Content_Types].xml><?xml version="1.0" encoding="utf-8"?>
<Types xmlns="http://schemas.openxmlformats.org/package/2006/content-types">
  <Default Extension="jpeg" ContentType="image/jpeg"/>
  <Default Extension="rels" ContentType="application/vnd.openxmlformats-package.relationships+xml"/>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p:sldMasterIdLst>
    <p:sldMasterId r:id="rId1" id="2147483660"/>
  </p:sldMasterIdLst>
  <p:notesMasterIdLst>
    <p:notesMasterId r:id="rId22"/>
  </p:notesMasterIdLst>
  <p:handoutMasterIdLst>
    <p:handoutMasterId r:id="rId23"/>
  </p:handoutMasterIdLst>
  <p:sldIdLst>
    <p:sldId r:id="rId2" id="256"/>
    <p:sldId r:id="rId3" id="306"/>
    <p:sldId r:id="rId4" id="323"/>
    <p:sldId r:id="rId5" id="322"/>
    <p:sldId r:id="rId6" id="307"/>
    <p:sldId r:id="rId7" id="311"/>
    <p:sldId r:id="rId8" id="313"/>
    <p:sldId r:id="rId9" id="312"/>
    <p:sldId r:id="rId10" id="314"/>
    <p:sldId r:id="rId11" id="308"/>
    <p:sldId r:id="rId12" id="309"/>
    <p:sldId r:id="rId13" id="324"/>
    <p:sldId r:id="rId14" id="325"/>
    <p:sldId r:id="rId15" id="327"/>
    <p:sldId r:id="rId16" id="328"/>
    <p:sldId r:id="rId17" id="329"/>
    <p:sldId r:id="rId18" id="330"/>
    <p:sldId r:id="rId19" id="331"/>
    <p:sldId r:id="rId20" id="332"/>
    <p:sldId r:id="rId21" id="298"/>
  </p:sldIdLst>
  <p:sldSz cx="9144000" cy="6858000" type="screen4x3"/>
  <p:notesSz cx="7010400" cy="9296400"/>
  <p:defaultTextStyle>
    <a:defPPr>
      <a:defRPr lang="en-US"/>
    </a:defPPr>
    <a:lvl1pPr algn="l" fontAlgn="base" rtl="0">
      <a:spcBef>
        <a:spcPct val="0"/>
      </a:spcBef>
      <a:spcAft>
        <a:spcPct val="0"/>
      </a:spcAft>
      <a:defRPr kern="1200">
        <a:solidFill>
          <a:schemeClr val="tx1"/>
        </a:solidFill>
        <a:latin typeface="Calibri" pitchFamily="34" charset="0"/>
        <a:ea typeface="+mn-ea"/>
        <a:cs typeface="Arial" charset="0"/>
      </a:defRPr>
    </a:lvl1pPr>
    <a:lvl2pPr marL="457200" algn="l" fontAlgn="base" rtl="0">
      <a:spcBef>
        <a:spcPct val="0"/>
      </a:spcBef>
      <a:spcAft>
        <a:spcPct val="0"/>
      </a:spcAft>
      <a:defRPr kern="1200">
        <a:solidFill>
          <a:schemeClr val="tx1"/>
        </a:solidFill>
        <a:latin typeface="Calibri" pitchFamily="34" charset="0"/>
        <a:ea typeface="+mn-ea"/>
        <a:cs typeface="Arial" charset="0"/>
      </a:defRPr>
    </a:lvl2pPr>
    <a:lvl3pPr marL="914400" algn="l" fontAlgn="base" rtl="0">
      <a:spcBef>
        <a:spcPct val="0"/>
      </a:spcBef>
      <a:spcAft>
        <a:spcPct val="0"/>
      </a:spcAft>
      <a:defRPr kern="1200">
        <a:solidFill>
          <a:schemeClr val="tx1"/>
        </a:solidFill>
        <a:latin typeface="Calibri" pitchFamily="34" charset="0"/>
        <a:ea typeface="+mn-ea"/>
        <a:cs typeface="Arial" charset="0"/>
      </a:defRPr>
    </a:lvl3pPr>
    <a:lvl4pPr marL="1371600" algn="l" fontAlgn="base" rtl="0">
      <a:spcBef>
        <a:spcPct val="0"/>
      </a:spcBef>
      <a:spcAft>
        <a:spcPct val="0"/>
      </a:spcAft>
      <a:defRPr kern="1200">
        <a:solidFill>
          <a:schemeClr val="tx1"/>
        </a:solidFill>
        <a:latin typeface="Calibri" pitchFamily="34" charset="0"/>
        <a:ea typeface="+mn-ea"/>
        <a:cs typeface="Arial" charset="0"/>
      </a:defRPr>
    </a:lvl4pPr>
    <a:lvl5pPr marL="1828800" algn="l" fontAlgn="base" rtl="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2" autoAdjust="0"/>
  </p:normalViewPr>
  <p:slideViewPr>
    <p:cSldViewPr>
      <p:cViewPr varScale="1">
        <p:scale>
          <a:sx n="73" d="100"/>
          <a:sy n="73" d="100"/>
        </p:scale>
        <p:origin x="1476" y="66"/>
      </p:cViewPr>
      <p:guideLst>
        <p:guide orient="horz" pos="2160"/>
        <p:guide pos="2880"/>
      </p:guideLst>
    </p:cSldViewPr>
  </p:slideViewPr>
  <p:notesTextViewPr>
    <p:cViewPr>
      <p:scale>
        <a:sx n="1" d="1"/>
        <a:sy n="1" d="1"/>
      </p:scale>
      <p:origin x="0" y="0"/>
    </p:cViewPr>
  </p:notesText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notesMaster" Target="notesMasters/notesMaster1.xml" /><Relationship Id="rId23" Type="http://schemas.openxmlformats.org/officeDocument/2006/relationships/handoutMaster" Target="handoutMasters/handoutMaster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3.xml" /><Relationship Id="rId27"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p:spPr>
        <p:txBody>
          <a:bodyPr vert="horz" lIns="93177" tIns="46589" rIns="93177" bIns="46589" rtlCol="0"/>
          <a:lstStyle>
            <a:lvl1pPr algn="l">
              <a:defRPr sz="1200"/>
            </a:lvl1pPr>
          </a:lstStyle>
          <a:p>
            <a:r>
              <a:rPr lang="en-US" dirty="1" smtClean="0"/>
              <a:t>Techspo 2018</a:t>
            </a:r>
            <a:endParaRPr lang="en-US"/>
          </a:p>
        </p:txBody>
      </p:sp>
      <p:sp>
        <p:nvSpPr>
          <p:cNvPr id="3" name="Date Placeholder 2"/>
          <p:cNvSpPr>
            <a:spLocks noGrp="1"/>
          </p:cNvSpPr>
          <p:nvPr>
            <p:ph type="dt" sz="quarter" idx="1"/>
          </p:nvPr>
        </p:nvSpPr>
        <p:spPr>
          <a:xfrm>
            <a:off x="3970938" y="0"/>
            <a:ext cx="3037840" cy="464820"/>
          </a:xfrm>
          <a:prstGeom prst="rect"/>
        </p:spPr>
        <p:txBody>
          <a:bodyPr vert="horz" lIns="93177" tIns="46589" rIns="93177" bIns="46589" rtlCol="0"/>
          <a:lstStyle>
            <a:lvl1pPr algn="r">
              <a:defRPr sz="1200"/>
            </a:lvl1pPr>
          </a:lstStyle>
          <a:p>
            <a:r>
              <a:rPr lang="en-US" dirty="1" smtClean="0"/>
              <a:t>January 25, 2017</a:t>
            </a:r>
            <a:endParaRPr lang="en-US"/>
          </a:p>
        </p:txBody>
      </p:sp>
      <p:sp>
        <p:nvSpPr>
          <p:cNvPr id="4" name="Footer Placeholder 3"/>
          <p:cNvSpPr>
            <a:spLocks noGrp="1"/>
          </p:cNvSpPr>
          <p:nvPr>
            <p:ph type="ftr" sz="quarter" idx="2"/>
          </p:nvPr>
        </p:nvSpPr>
        <p:spPr>
          <a:xfrm>
            <a:off x="0" y="8829967"/>
            <a:ext cx="3037840" cy="464820"/>
          </a:xfrm>
          <a:prstGeom prst="rect"/>
        </p:spPr>
        <p:txBody>
          <a:bodyPr vert="horz" lIns="93177" tIns="46589" rIns="93177" bIns="46589" rtlCol="0" anchor="b"/>
          <a:lstStyle>
            <a:lvl1pPr algn="l">
              <a:defRPr sz="1200"/>
            </a:lvl1pPr>
          </a:lstStyle>
          <a:p>
            <a:r>
              <a:rPr lang="en-US" dirty="1" smtClean="0"/>
              <a:t>Copyright Protected</a:t>
            </a:r>
            <a:endParaRPr lang="en-US"/>
          </a:p>
        </p:txBody>
      </p:sp>
      <p:sp>
        <p:nvSpPr>
          <p:cNvPr id="5" name="Slide Number Placeholder 4"/>
          <p:cNvSpPr>
            <a:spLocks noGrp="1"/>
          </p:cNvSpPr>
          <p:nvPr>
            <p:ph type="sldNum" sz="quarter" idx="3"/>
          </p:nvPr>
        </p:nvSpPr>
        <p:spPr>
          <a:xfrm>
            <a:off x="3970938" y="8829967"/>
            <a:ext cx="3037840" cy="464820"/>
          </a:xfrm>
          <a:prstGeom prst="rect"/>
        </p:spPr>
        <p:txBody>
          <a:bodyPr vert="horz" lIns="93177" tIns="46589" rIns="93177" bIns="46589" rtlCol="0" anchor="b"/>
          <a:lstStyle>
            <a:lvl1pPr algn="r">
              <a:defRPr sz="1200"/>
            </a:lvl1pPr>
          </a:lstStyle>
          <a:p>
            <a:fld id="{23F0A942-18D3-42A6-B229-61C3F3DEDB97}" type="slidenum">
              <a:rPr lang="en-US" smtClean="0"/>
              <a:t>‹#›</a:t>
            </a:fld>
            <a:endParaRPr lang="en-US"/>
          </a:p>
        </p:txBody>
      </p:sp>
    </p:spTree>
    <p:extLst>
      <p:ext uri="{BB962C8B-B14F-4D97-AF65-F5344CB8AC3E}">
        <p14:creationId xmlns:p14="http://schemas.microsoft.com/office/powerpoint/2010/main" val="2349240406"/>
      </p:ext>
    </p:extLst>
  </p:cSld>
  <p:clrMap bg1="lt1" tx1="dk1" bg2="lt2" tx2="dk2" accent1="accent1" accent2="accent2" accent3="accent3" accent4="accent4" accent5="accent5" accent6="accent6" hlink="hlink" folHlink="folHlink"/>
  <p:hf/>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p:spPr>
        <p:txBody>
          <a:bodyPr vert="horz" lIns="93177" tIns="46589" rIns="93177" bIns="46589" rtlCol="0"/>
          <a:lstStyle>
            <a:lvl1pPr algn="l">
              <a:defRPr sz="1200"/>
            </a:lvl1pPr>
          </a:lstStyle>
          <a:p>
            <a:pPr>
              <a:defRPr/>
            </a:pPr>
            <a:r>
              <a:rPr lang="en-US" dirty="1" smtClean="0"/>
              <a:t>Techspo 2018</a:t>
            </a:r>
            <a:endParaRPr lang="en-US"/>
          </a:p>
        </p:txBody>
      </p:sp>
      <p:sp>
        <p:nvSpPr>
          <p:cNvPr id="3" name="Date Placeholder 2"/>
          <p:cNvSpPr>
            <a:spLocks noGrp="1"/>
          </p:cNvSpPr>
          <p:nvPr>
            <p:ph type="dt" idx="1"/>
          </p:nvPr>
        </p:nvSpPr>
        <p:spPr>
          <a:xfrm>
            <a:off x="3970938" y="0"/>
            <a:ext cx="3037840" cy="464820"/>
          </a:xfrm>
          <a:prstGeom prst="rect"/>
        </p:spPr>
        <p:txBody>
          <a:bodyPr vert="horz" lIns="93177" tIns="46589" rIns="93177" bIns="46589" rtlCol="0"/>
          <a:lstStyle>
            <a:lvl1pPr algn="r">
              <a:defRPr sz="1200"/>
            </a:lvl1pPr>
          </a:lstStyle>
          <a:p>
            <a:pPr>
              <a:defRPr/>
            </a:pPr>
            <a:r>
              <a:rPr lang="en-US" dirty="1" smtClean="0"/>
              <a:t>January 25, 2017</a:t>
            </a:r>
            <a:endParaRPr lang="en-US"/>
          </a:p>
        </p:txBody>
      </p:sp>
      <p:sp>
        <p:nvSpPr>
          <p:cNvPr id="4" name="Slide Image Placeholder 3"/>
          <p:cNvSpPr>
            <a:spLocks noGrp="1" noRot="1" noChangeAspect="1"/>
          </p:cNvSpPr>
          <p:nvPr>
            <p:ph type="sldImg" idx="2"/>
          </p:nvPr>
        </p:nvSpPr>
        <p:spPr>
          <a:xfrm>
            <a:off x="1181100" y="696913"/>
            <a:ext cx="4648200" cy="3486150"/>
          </a:xfrm>
          <a:prstGeom prst="rect"/>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p:spPr>
        <p:txBody>
          <a:bodyPr vert="horz" lIns="93177" tIns="46589" rIns="93177" bIns="46589" rtlCol="0"/>
          <a:lstStyle/>
          <a:p>
            <a:pPr lvl="0"/>
            <a:r>
              <a:rPr lang="en-US" noProof="0" dirty="1" smtClean="0"/>
              <a:t>Click to edit Master text styles</a:t>
            </a:r>
          </a:p>
          <a:p>
            <a:pPr lvl="1"/>
            <a:r>
              <a:rPr lang="en-US" noProof="0" dirty="1" smtClean="0"/>
              <a:t>Second level</a:t>
            </a:r>
          </a:p>
          <a:p>
            <a:pPr lvl="2"/>
            <a:r>
              <a:rPr lang="en-US" noProof="0" dirty="1" smtClean="0"/>
              <a:t>Third level</a:t>
            </a:r>
          </a:p>
          <a:p>
            <a:pPr lvl="3"/>
            <a:r>
              <a:rPr lang="en-US" noProof="0" dirty="1" smtClean="0"/>
              <a:t>Fourth level</a:t>
            </a:r>
          </a:p>
          <a:p>
            <a:pPr lvl="4"/>
            <a:r>
              <a:rPr lang="en-US" noProof="0" dirty="1" smtClean="0"/>
              <a:t>Fifth level</a:t>
            </a:r>
          </a:p>
        </p:txBody>
      </p:sp>
      <p:sp>
        <p:nvSpPr>
          <p:cNvPr id="6" name="Footer Placeholder 5"/>
          <p:cNvSpPr>
            <a:spLocks noGrp="1"/>
          </p:cNvSpPr>
          <p:nvPr>
            <p:ph type="ftr" sz="quarter" idx="4"/>
          </p:nvPr>
        </p:nvSpPr>
        <p:spPr>
          <a:xfrm>
            <a:off x="0" y="8829967"/>
            <a:ext cx="3037840" cy="464820"/>
          </a:xfrm>
          <a:prstGeom prst="rect"/>
        </p:spPr>
        <p:txBody>
          <a:bodyPr vert="horz" lIns="93177" tIns="46589" rIns="93177" bIns="46589" rtlCol="0" anchor="b"/>
          <a:lstStyle>
            <a:lvl1pPr algn="l">
              <a:defRPr sz="1200"/>
            </a:lvl1pPr>
          </a:lstStyle>
          <a:p>
            <a:pPr>
              <a:defRPr/>
            </a:pPr>
            <a:r>
              <a:rPr lang="en-US" dirty="1" smtClean="0"/>
              <a:t>Copyright Protected</a:t>
            </a:r>
            <a:endParaRPr lang="en-US"/>
          </a:p>
        </p:txBody>
      </p:sp>
      <p:sp>
        <p:nvSpPr>
          <p:cNvPr id="7" name="Slide Number Placeholder 6"/>
          <p:cNvSpPr>
            <a:spLocks noGrp="1"/>
          </p:cNvSpPr>
          <p:nvPr>
            <p:ph type="sldNum" sz="quarter" idx="5"/>
          </p:nvPr>
        </p:nvSpPr>
        <p:spPr>
          <a:xfrm>
            <a:off x="3970938" y="8829967"/>
            <a:ext cx="3037840" cy="464820"/>
          </a:xfrm>
          <a:prstGeom prst="rect"/>
        </p:spPr>
        <p:txBody>
          <a:bodyPr vert="horz" lIns="93177" tIns="46589" rIns="93177" bIns="46589" rtlCol="0" anchor="b"/>
          <a:lstStyle>
            <a:lvl1pPr algn="r">
              <a:defRPr sz="1200"/>
            </a:lvl1pPr>
          </a:lstStyle>
          <a:p>
            <a:pPr>
              <a:defRPr/>
            </a:pPr>
            <a:fld id="{5354C999-0180-4FF3-895A-4E3FB666FC3E}" type="slidenum">
              <a:rPr lang="en-US"/>
              <a:t>‹#›</a:t>
            </a:fld>
          </a:p>
        </p:txBody>
      </p:sp>
    </p:spTree>
    <p:extLst>
      <p:ext uri="{BB962C8B-B14F-4D97-AF65-F5344CB8AC3E}">
        <p14:creationId xmlns:p14="http://schemas.microsoft.com/office/powerpoint/2010/main" val="422472951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fontAlgn="base" eaLnBrk="0" hangingPunct="0">
              <a:spcBef>
                <a:spcPct val="30000"/>
              </a:spcBef>
              <a:spcAft>
                <a:spcPct val="0"/>
              </a:spcAft>
              <a:defRPr sz="1200">
                <a:solidFill>
                  <a:schemeClr val="tx1"/>
                </a:solidFill>
                <a:latin typeface="Calibri" pitchFamily="34" charset="0"/>
              </a:defRPr>
            </a:lvl6pPr>
            <a:lvl7pPr marL="3028264" indent="-232943" fontAlgn="base" eaLnBrk="0" hangingPunct="0">
              <a:spcBef>
                <a:spcPct val="30000"/>
              </a:spcBef>
              <a:spcAft>
                <a:spcPct val="0"/>
              </a:spcAft>
              <a:defRPr sz="1200">
                <a:solidFill>
                  <a:schemeClr val="tx1"/>
                </a:solidFill>
                <a:latin typeface="Calibri" pitchFamily="34" charset="0"/>
              </a:defRPr>
            </a:lvl7pPr>
            <a:lvl8pPr marL="3494151" indent="-232943" fontAlgn="base" eaLnBrk="0" hangingPunct="0">
              <a:spcBef>
                <a:spcPct val="30000"/>
              </a:spcBef>
              <a:spcAft>
                <a:spcPct val="0"/>
              </a:spcAft>
              <a:defRPr sz="1200">
                <a:solidFill>
                  <a:schemeClr val="tx1"/>
                </a:solidFill>
                <a:latin typeface="Calibri" pitchFamily="34" charset="0"/>
              </a:defRPr>
            </a:lvl8pPr>
            <a:lvl9pPr marL="3960038" indent="-232943" fontAlgn="base" eaLnBrk="0" hangingPunct="0">
              <a:spcBef>
                <a:spcPct val="30000"/>
              </a:spcBef>
              <a:spcAft>
                <a:spcPct val="0"/>
              </a:spcAft>
              <a:defRPr sz="1200">
                <a:solidFill>
                  <a:schemeClr val="tx1"/>
                </a:solidFill>
                <a:latin typeface="Calibri" pitchFamily="34" charset="0"/>
              </a:defRPr>
            </a:lvl9pPr>
          </a:lstStyle>
          <a:p>
            <a:pPr eaLnBrk="1" hangingPunct="1">
              <a:spcBef>
                <a:spcPct val="0"/>
              </a:spcBef>
            </a:pPr>
            <a:fld id="{7D271A24-4B7E-4E01-98A4-E1245ED112E4}" type="slidenum">
              <a:rPr lang="en-US" altLang="en-US" smtClean="0"/>
              <a:t>1</a:t>
            </a:fld>
          </a:p>
        </p:txBody>
      </p:sp>
      <p:sp>
        <p:nvSpPr>
          <p:cNvPr id="2" name="Date Placeholder 1"/>
          <p:cNvSpPr>
            <a:spLocks noGrp="1"/>
          </p:cNvSpPr>
          <p:nvPr>
            <p:ph type="dt" idx="10"/>
          </p:nvPr>
        </p:nvSpPr>
        <p:spPr/>
        <p:txBody>
          <a:bodyPr/>
          <a:lstStyle/>
          <a:p>
            <a:pPr>
              <a:defRPr/>
            </a:pPr>
            <a:r>
              <a:rPr lang="en-US" dirty="1" smtClean="0"/>
              <a:t>January 25, 2017</a:t>
            </a:r>
            <a:endParaRPr lang="en-US"/>
          </a:p>
        </p:txBody>
      </p:sp>
      <p:sp>
        <p:nvSpPr>
          <p:cNvPr id="3" name="Footer Placeholder 2"/>
          <p:cNvSpPr>
            <a:spLocks noGrp="1"/>
          </p:cNvSpPr>
          <p:nvPr>
            <p:ph type="ftr" sz="quarter" idx="11"/>
          </p:nvPr>
        </p:nvSpPr>
        <p:spPr/>
        <p:txBody>
          <a:bodyPr/>
          <a:lstStyle/>
          <a:p>
            <a:pPr>
              <a:defRPr/>
            </a:pPr>
            <a:r>
              <a:rPr lang="en-US" dirty="1" smtClean="0"/>
              <a:t>Copyright Protected</a:t>
            </a:r>
            <a:endParaRPr lang="en-US"/>
          </a:p>
        </p:txBody>
      </p:sp>
      <p:sp>
        <p:nvSpPr>
          <p:cNvPr id="4" name="Header Placeholder 3"/>
          <p:cNvSpPr>
            <a:spLocks noGrp="1"/>
          </p:cNvSpPr>
          <p:nvPr>
            <p:ph type="hdr" sz="quarter" idx="12"/>
          </p:nvPr>
        </p:nvSpPr>
        <p:spPr/>
        <p:txBody>
          <a:bodyPr/>
          <a:lstStyle/>
          <a:p>
            <a:pPr>
              <a:defRPr/>
            </a:pPr>
            <a:r>
              <a:rPr lang="en-US" dirty="1" smtClean="0"/>
              <a:t>Techspo 2018</a:t>
            </a:r>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4.jpeg"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5.jpeg"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6.jpeg"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7.jpeg"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 Id="rId6" Type="http://schemas.openxmlformats.org/officeDocument/2006/relationships/image" Target="../media/image11.png" /><Relationship Id="rId7" Type="http://schemas.openxmlformats.org/officeDocument/2006/relationships/image" Target="../media/image12.png"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13.png"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14.png" /><Relationship Id="rId4" Type="http://schemas.openxmlformats.org/officeDocument/2006/relationships/image" Target="../media/image3.png"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5.jpeg" /><Relationship Id="rId3" Type="http://schemas.openxmlformats.org/officeDocument/2006/relationships/image" Target="../media/image11.png" /><Relationship Id="rId4" Type="http://schemas.openxmlformats.org/officeDocument/2006/relationships/image" Target="../media/image12.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5.jpeg" /><Relationship Id="rId3" Type="http://schemas.openxmlformats.org/officeDocument/2006/relationships/image" Target="../media/image11.png" /><Relationship Id="rId4" Type="http://schemas.openxmlformats.org/officeDocument/2006/relationships/image" Target="../media/image12.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Simple">
    <p:spTree>
      <p:nvGrpSpPr>
        <p:cNvPr id="1" name=""/>
        <p:cNvGrpSpPr/>
        <p:nvPr/>
      </p:nvGrpSpPr>
      <p:grpSpPr>
        <a:xfrm>
          <a:off x="0" y="0"/>
          <a:ext cx="0" cy="0"/>
          <a:chOff x="0" y="0"/>
          <a:chExt cx="0" cy="0"/>
        </a:xfrm>
      </p:grpSpPr>
      <p:sp>
        <p:nvSpPr>
          <p:cNvPr id="6" name="Rectangle 5"/>
          <p:cNvSpPr/>
          <p:nvPr/>
        </p:nvSpPr>
        <p:spPr>
          <a:xfrm>
            <a:off x="0" y="1524000"/>
            <a:ext cx="9144000" cy="5334000"/>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9"/>
          <p:cNvPicPr>
            <a:picLocks noChangeAspect="1"/>
          </p:cNvPicPr>
          <p:nvPr/>
        </p:nvPicPr>
        <p:blipFill>
          <a:blip r:embed="rId2"/>
          <a:srcRect/>
          <a:stretch>
            <a:fillRect/>
          </a:stretch>
        </p:blipFill>
        <p:spPr>
          <a:xfrm>
            <a:off x="2201863" y="1524000"/>
            <a:ext cx="7018337" cy="53340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52400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1"/>
          <p:cNvPicPr>
            <a:picLocks noChangeAspect="1"/>
          </p:cNvPicPr>
          <p:nvPr/>
        </p:nvPicPr>
        <p:blipFill>
          <a:blip r:embed="rId3"/>
          <a:srcRect/>
          <a:stretch>
            <a:fillRect/>
          </a:stretch>
        </p:blipFill>
        <p:spPr>
          <a:xfrm>
            <a:off x="749300" y="488950"/>
            <a:ext cx="4664075" cy="7207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p:nvPicPr>
        <p:blipFill>
          <a:blip r:embed="rId4"/>
          <a:srcRect/>
          <a:stretch>
            <a:fillRect/>
          </a:stretch>
        </p:blipFill>
        <p:spPr>
          <a:xfrm>
            <a:off x="0" y="5111750"/>
            <a:ext cx="5257800" cy="81121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19200" y="1838576"/>
            <a:ext cx="7620000" cy="2428624"/>
          </a:xfrm>
        </p:spPr>
        <p:txBody>
          <a:bodyPr/>
          <a:lstStyle>
            <a:lvl1pPr algn="l">
              <a:lnSpc>
                <a:spcPct val="90000"/>
              </a:lnSpc>
              <a:defRPr sz="5400" b="0" i="0" baseline="0">
                <a:ln>
                  <a:noFill/>
                </a:ln>
                <a:solidFill>
                  <a:schemeClr val="bg1"/>
                </a:solidFill>
              </a:defRPr>
            </a:lvl1pPr>
          </a:lstStyle>
          <a:p>
            <a:r>
              <a:rPr lang="en-US" dirty="1" smtClean="0"/>
              <a:t>Click to edit Master title style</a:t>
            </a:r>
            <a:endParaRPr lang="en-US"/>
          </a:p>
        </p:txBody>
      </p:sp>
      <p:sp>
        <p:nvSpPr>
          <p:cNvPr id="15" name="Text Placeholder 2"/>
          <p:cNvSpPr>
            <a:spLocks noGrp="1"/>
          </p:cNvSpPr>
          <p:nvPr>
            <p:ph type="body" idx="1"/>
          </p:nvPr>
        </p:nvSpPr>
        <p:spPr>
          <a:xfrm>
            <a:off x="1219200" y="4343400"/>
            <a:ext cx="7620000" cy="533400"/>
          </a:xfrm>
        </p:spPr>
        <p:txBody>
          <a:bodyPr/>
          <a:lstStyle>
            <a:lvl1pPr marL="0" indent="0">
              <a:buNone/>
              <a:defRPr sz="1800" b="0" i="0" baseline="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1" smtClean="0"/>
              <a:t>Click to edit Master text styles</a:t>
            </a:r>
          </a:p>
        </p:txBody>
      </p:sp>
      <p:sp>
        <p:nvSpPr>
          <p:cNvPr id="18" name="Text Placeholder 2"/>
          <p:cNvSpPr>
            <a:spLocks noGrp="1"/>
          </p:cNvSpPr>
          <p:nvPr>
            <p:ph type="body" idx="10"/>
          </p:nvPr>
        </p:nvSpPr>
        <p:spPr>
          <a:xfrm>
            <a:off x="1219200" y="5111084"/>
            <a:ext cx="3505200" cy="812270"/>
          </a:xfrm>
        </p:spPr>
        <p:txBody>
          <a:bodyPr anchor="ctr">
            <a:normAutofit/>
          </a:bodyPr>
          <a:lstStyle>
            <a:lvl1pPr marL="0" indent="0" algn="r">
              <a:buNone/>
              <a:defRPr sz="2400" b="1"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1" smtClean="0"/>
              <a:t>Click to edit Master text styles</a:t>
            </a:r>
          </a:p>
        </p:txBody>
      </p:sp>
      <p:sp>
        <p:nvSpPr>
          <p:cNvPr id="19" name="Text Placeholder 2"/>
          <p:cNvSpPr>
            <a:spLocks noGrp="1"/>
          </p:cNvSpPr>
          <p:nvPr>
            <p:ph type="body" idx="11"/>
          </p:nvPr>
        </p:nvSpPr>
        <p:spPr>
          <a:xfrm>
            <a:off x="5429250" y="4876801"/>
            <a:ext cx="3409950" cy="1295400"/>
          </a:xfrm>
        </p:spPr>
        <p:txBody>
          <a:bodyPr anchor="ctr"/>
          <a:lstStyle>
            <a:lvl1pPr marL="0" indent="0">
              <a:lnSpc>
                <a:spcPct val="100000"/>
              </a:lnSpc>
              <a:spcBef>
                <a:spcPct val="0"/>
              </a:spcBef>
              <a:buNone/>
              <a:defRPr sz="1800" b="0" i="0" baseline="0">
                <a:ln>
                  <a:noFill/>
                </a:ln>
                <a:solidFill>
                  <a:schemeClr val="bg1"/>
                </a:solidFill>
                <a:latin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1" smtClean="0"/>
              <a:t>Click to edit Master text styles</a:t>
            </a:r>
          </a:p>
        </p:txBody>
      </p:sp>
    </p:spTree>
    <p:extLst>
      <p:ext uri="{BB962C8B-B14F-4D97-AF65-F5344CB8AC3E}">
        <p14:creationId xmlns:p14="http://schemas.microsoft.com/office/powerpoint/2010/main" val="2486704296"/>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 Image Left">
    <p:spTree>
      <p:nvGrpSpPr>
        <p:cNvPr id="1" name=""/>
        <p:cNvGrpSpPr/>
        <p:nvPr/>
      </p:nvGrpSpPr>
      <p:grpSpPr>
        <a:xfrm>
          <a:off x="0" y="0"/>
          <a:ext cx="0" cy="0"/>
          <a:chOff x="0" y="0"/>
          <a:chExt cx="0" cy="0"/>
        </a:xfrm>
      </p:grpSpPr>
      <p:sp>
        <p:nvSpPr>
          <p:cNvPr id="2" name="Title 1"/>
          <p:cNvSpPr>
            <a:spLocks noGrp="1"/>
          </p:cNvSpPr>
          <p:nvPr>
            <p:ph type="title"/>
          </p:nvPr>
        </p:nvSpPr>
        <p:spPr>
          <a:xfrm>
            <a:off x="5318522" y="228600"/>
            <a:ext cx="3520678" cy="3223244"/>
          </a:xfrm>
        </p:spPr>
        <p:txBody>
          <a:bodyPr/>
          <a:lstStyle>
            <a:lvl1pPr>
              <a:defRPr sz="3600">
                <a:solidFill>
                  <a:schemeClr val="tx1"/>
                </a:solidFill>
              </a:defRPr>
            </a:lvl1pPr>
          </a:lstStyle>
          <a:p>
            <a:r>
              <a:rPr lang="en-US" dirty="1" smtClean="0"/>
              <a:t>Click to edit Master title style</a:t>
            </a:r>
            <a:endParaRPr lang="en-US"/>
          </a:p>
        </p:txBody>
      </p:sp>
      <p:sp>
        <p:nvSpPr>
          <p:cNvPr id="3" name="Picture Placeholder 2"/>
          <p:cNvSpPr>
            <a:spLocks noGrp="1"/>
          </p:cNvSpPr>
          <p:nvPr>
            <p:ph type="pic" idx="1"/>
          </p:nvPr>
        </p:nvSpPr>
        <p:spPr>
          <a:xfrm>
            <a:off x="-1" y="-1"/>
            <a:ext cx="5016775" cy="6584653"/>
          </a:xfrm>
          <a:no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1" smtClean="0"/>
              <a:t>Click icon to add picture</a:t>
            </a:r>
            <a:endParaRPr lang="en-US" noProof="0"/>
          </a:p>
        </p:txBody>
      </p:sp>
      <p:sp>
        <p:nvSpPr>
          <p:cNvPr id="4" name="Text Placeholder 3"/>
          <p:cNvSpPr>
            <a:spLocks noGrp="1"/>
          </p:cNvSpPr>
          <p:nvPr>
            <p:ph type="body" sz="half" idx="2"/>
          </p:nvPr>
        </p:nvSpPr>
        <p:spPr>
          <a:xfrm>
            <a:off x="5318522" y="3528391"/>
            <a:ext cx="3520678" cy="2720009"/>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2A734E-9091-4CD6-B14E-0B662BA3F70B}" type="datetimeFigureOut">
              <a:rPr lang="en-US"/>
              <a:t>5/4/2021</a:t>
            </a:fld>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D292E9-B405-44A7-B323-46722D7FE836}" type="slidenum">
              <a:rPr lang="en-US"/>
              <a:t>‹#›</a:t>
            </a:fld>
          </a:p>
        </p:txBody>
      </p:sp>
    </p:spTree>
    <p:extLst>
      <p:ext uri="{BB962C8B-B14F-4D97-AF65-F5344CB8AC3E}">
        <p14:creationId xmlns:p14="http://schemas.microsoft.com/office/powerpoint/2010/main" val="3892245167"/>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mple Content -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019800"/>
          </a:xfrm>
        </p:spPr>
        <p:txBody>
          <a:bodyPr/>
          <a:lstStyle>
            <a:lvl1pPr>
              <a:defRPr sz="2400" baseline="0"/>
            </a:lvl1pPr>
            <a:lvl2pPr>
              <a:buClr>
                <a:schemeClr val="accent1"/>
              </a:buClr>
              <a:defRPr sz="2000" baseline="0"/>
            </a:lvl2pPr>
            <a:lvl3pPr>
              <a:buClr>
                <a:schemeClr val="accent1"/>
              </a:buClr>
              <a:defRPr sz="1800" baseline="0"/>
            </a:lvl3pPr>
            <a:lvl4pPr>
              <a:buClr>
                <a:schemeClr val="accent1"/>
              </a:buClr>
              <a:defRPr sz="1600" baseline="0"/>
            </a:lvl4pPr>
            <a:lvl5pPr>
              <a:defRPr sz="1400" baseline="0"/>
            </a:lvl5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1FEBBE-A1B0-47FF-B4BB-007F71CB827F}" type="datetimeFigureOut">
              <a:rPr lang="en-US"/>
              <a:t>5/4/2021</a:t>
            </a:fld>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77CF0-DD86-4B59-9878-BC96FFBDAEC2}" type="slidenum">
              <a:rPr lang="en-US"/>
              <a:t>‹#›</a:t>
            </a:fld>
          </a:p>
        </p:txBody>
      </p:sp>
    </p:spTree>
    <p:extLst>
      <p:ext uri="{BB962C8B-B14F-4D97-AF65-F5344CB8AC3E}">
        <p14:creationId xmlns:p14="http://schemas.microsoft.com/office/powerpoint/2010/main" val="25860432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a:xfrm>
            <a:off x="0" y="0"/>
            <a:ext cx="9144000" cy="43434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4343400"/>
            <a:ext cx="9144000" cy="2163763"/>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04800" y="4495799"/>
            <a:ext cx="8534400" cy="1070111"/>
          </a:xfrm>
        </p:spPr>
        <p:txBody>
          <a:bodyPr/>
          <a:lstStyle>
            <a:lvl1pPr>
              <a:defRPr sz="4800">
                <a:solidFill>
                  <a:schemeClr val="tx1"/>
                </a:solidFill>
              </a:defRPr>
            </a:lvl1pPr>
          </a:lstStyle>
          <a:p>
            <a:r>
              <a:rPr lang="en-US" dirty="1" smtClean="0"/>
              <a:t>Click to edit Master title style</a:t>
            </a:r>
            <a:endParaRPr lang="en-US"/>
          </a:p>
        </p:txBody>
      </p:sp>
      <p:sp>
        <p:nvSpPr>
          <p:cNvPr id="4" name="Text Placeholder 3"/>
          <p:cNvSpPr>
            <a:spLocks noGrp="1"/>
          </p:cNvSpPr>
          <p:nvPr>
            <p:ph type="body" sz="half" idx="2"/>
          </p:nvPr>
        </p:nvSpPr>
        <p:spPr>
          <a:xfrm>
            <a:off x="304800" y="5565913"/>
            <a:ext cx="8534400" cy="682487"/>
          </a:xfrm>
        </p:spPr>
        <p:txBody>
          <a:bodyPr>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8" name="Picture Placeholder 9"/>
          <p:cNvSpPr>
            <a:spLocks noGrp="1"/>
          </p:cNvSpPr>
          <p:nvPr>
            <p:ph type="pic" sz="quarter" idx="13"/>
          </p:nvPr>
        </p:nvSpPr>
        <p:spPr>
          <a:xfrm>
            <a:off x="0" y="-1"/>
            <a:ext cx="9144000" cy="4343398"/>
          </a:xfrm>
          <a:noFill/>
        </p:spPr>
        <p:txBody>
          <a:bodyPr rtlCol="0">
            <a:normAutofit/>
          </a:bodyPr>
          <a:lstStyle/>
          <a:p>
            <a:pPr lvl="0"/>
            <a:r>
              <a:rPr lang="en-US" noProof="0" dirty="1" smtClean="0"/>
              <a:t>Click icon to add picture</a:t>
            </a:r>
            <a:endParaRPr lang="en-US" noProof="0"/>
          </a:p>
        </p:txBody>
      </p:sp>
      <p:sp>
        <p:nvSpPr>
          <p:cNvPr id="7" name="Date Placeholder 3"/>
          <p:cNvSpPr>
            <a:spLocks noGrp="1"/>
          </p:cNvSpPr>
          <p:nvPr>
            <p:ph type="dt" sz="half" idx="14"/>
          </p:nvPr>
        </p:nvSpPr>
        <p:spPr/>
        <p:txBody>
          <a:bodyPr/>
          <a:lstStyle>
            <a:lvl1pPr algn="l">
              <a:defRPr sz="900" b="1">
                <a:solidFill>
                  <a:schemeClr val="tx1"/>
                </a:solidFill>
              </a:defRPr>
            </a:lvl1pPr>
          </a:lstStyle>
          <a:p>
            <a:pPr>
              <a:defRPr/>
            </a:pPr>
            <a:fld id="{5752999D-4C14-4708-8723-C66D50EDE730}" type="datetimeFigureOut">
              <a:rPr lang="en-US"/>
              <a:t>5/4/2021</a:t>
            </a:fld>
          </a:p>
        </p:txBody>
      </p:sp>
      <p:sp>
        <p:nvSpPr>
          <p:cNvPr id="9" name="Footer Placeholder 4"/>
          <p:cNvSpPr>
            <a:spLocks noGrp="1"/>
          </p:cNvSpPr>
          <p:nvPr>
            <p:ph type="ftr" sz="quarter" idx="15"/>
          </p:nvPr>
        </p:nvSpPr>
        <p:spPr/>
        <p:txBody>
          <a:bodyPr/>
          <a:lstStyle>
            <a:lvl1pPr algn="r">
              <a:defRPr sz="900">
                <a:solidFill>
                  <a:schemeClr val="bg1"/>
                </a:solidFill>
              </a:defRPr>
            </a:lvl1pPr>
          </a:lstStyle>
          <a:p>
            <a:pPr>
              <a:defRPr/>
            </a:pPr>
            <a:endParaRPr lang="en-US"/>
          </a:p>
        </p:txBody>
      </p:sp>
      <p:sp>
        <p:nvSpPr>
          <p:cNvPr id="10" name="Slide Number Placeholder 5"/>
          <p:cNvSpPr>
            <a:spLocks noGrp="1"/>
          </p:cNvSpPr>
          <p:nvPr>
            <p:ph type="sldNum" sz="quarter" idx="16"/>
          </p:nvPr>
        </p:nvSpPr>
        <p:spPr/>
        <p:txBody>
          <a:bodyPr/>
          <a:lstStyle>
            <a:lvl1pPr algn="ctr">
              <a:defRPr sz="900">
                <a:solidFill>
                  <a:srgbClr val="2E3536"/>
                </a:solidFill>
              </a:defRPr>
            </a:lvl1pPr>
          </a:lstStyle>
          <a:p>
            <a:pPr>
              <a:defRPr/>
            </a:pPr>
            <a:fld id="{7233FDA7-1344-4830-B4BF-D0529AE03F4C}" type="slidenum">
              <a:rPr lang="en-US"/>
              <a:t>‹#›</a:t>
            </a:fld>
          </a:p>
        </p:txBody>
      </p:sp>
    </p:spTree>
    <p:extLst>
      <p:ext uri="{BB962C8B-B14F-4D97-AF65-F5344CB8AC3E}">
        <p14:creationId xmlns:p14="http://schemas.microsoft.com/office/powerpoint/2010/main" val="671476481"/>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 Alt">
    <p:spTree>
      <p:nvGrpSpPr>
        <p:cNvPr id="1" name=""/>
        <p:cNvGrpSpPr/>
        <p:nvPr/>
      </p:nvGrpSpPr>
      <p:grpSpPr>
        <a:xfrm>
          <a:off x="0" y="0"/>
          <a:ext cx="0" cy="0"/>
          <a:chOff x="0" y="0"/>
          <a:chExt cx="0" cy="0"/>
        </a:xfrm>
      </p:grpSpPr>
      <p:sp>
        <p:nvSpPr>
          <p:cNvPr id="5" name="Rectangle 4"/>
          <p:cNvSpPr/>
          <p:nvPr/>
        </p:nvSpPr>
        <p:spPr>
          <a:xfrm>
            <a:off x="0" y="0"/>
            <a:ext cx="9144000" cy="6584950"/>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9"/>
          <p:cNvPicPr>
            <a:picLocks noChangeAspect="1"/>
          </p:cNvPicPr>
          <p:nvPr/>
        </p:nvPicPr>
        <p:blipFill>
          <a:blip r:embed="rId2"/>
          <a:srcRect t="11954" b="14552"/>
          <a:stretch>
            <a:fillRect/>
          </a:stretch>
        </p:blipFill>
        <p:spPr>
          <a:xfrm>
            <a:off x="0" y="-1588"/>
            <a:ext cx="9144000" cy="448151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4691270"/>
            <a:ext cx="8534400" cy="1212572"/>
          </a:xfrm>
        </p:spPr>
        <p:txBody>
          <a:bodyPr/>
          <a:lstStyle>
            <a:lvl1pPr>
              <a:defRPr sz="4800">
                <a:solidFill>
                  <a:schemeClr val="bg1"/>
                </a:solidFill>
              </a:defRPr>
            </a:lvl1pPr>
          </a:lstStyle>
          <a:p>
            <a:r>
              <a:rPr lang="en-US" dirty="1" smtClean="0"/>
              <a:t>Click to edit Master title style</a:t>
            </a:r>
            <a:endParaRPr lang="en-US"/>
          </a:p>
        </p:txBody>
      </p:sp>
      <p:sp>
        <p:nvSpPr>
          <p:cNvPr id="3" name="Text Placeholder 2"/>
          <p:cNvSpPr>
            <a:spLocks noGrp="1"/>
          </p:cNvSpPr>
          <p:nvPr>
            <p:ph type="body" idx="1"/>
          </p:nvPr>
        </p:nvSpPr>
        <p:spPr>
          <a:xfrm>
            <a:off x="304800" y="5903844"/>
            <a:ext cx="8534400" cy="34455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1" smtClean="0"/>
              <a:t>Click to edit Master text styles</a:t>
            </a:r>
          </a:p>
        </p:txBody>
      </p:sp>
      <p:sp>
        <p:nvSpPr>
          <p:cNvPr id="10" name="Picture Placeholder 9"/>
          <p:cNvSpPr>
            <a:spLocks noGrp="1"/>
          </p:cNvSpPr>
          <p:nvPr>
            <p:ph type="pic" sz="quarter" idx="13"/>
          </p:nvPr>
        </p:nvSpPr>
        <p:spPr>
          <a:xfrm>
            <a:off x="0" y="-1943"/>
            <a:ext cx="9144000" cy="4471988"/>
          </a:xfrm>
          <a:noFill/>
        </p:spPr>
        <p:txBody>
          <a:bodyPr rtlCol="0">
            <a:normAutofit/>
          </a:bodyPr>
          <a:lstStyle/>
          <a:p>
            <a:pPr lvl="0"/>
            <a:r>
              <a:rPr lang="en-US" noProof="0" dirty="1" smtClean="0"/>
              <a:t>Click icon to add picture</a:t>
            </a:r>
            <a:endParaRPr lang="en-US" noProof="0"/>
          </a:p>
        </p:txBody>
      </p:sp>
      <p:sp>
        <p:nvSpPr>
          <p:cNvPr id="7" name="Date Placeholder 3"/>
          <p:cNvSpPr>
            <a:spLocks noGrp="1"/>
          </p:cNvSpPr>
          <p:nvPr>
            <p:ph type="dt" sz="half" idx="14"/>
          </p:nvPr>
        </p:nvSpPr>
        <p:spPr/>
        <p:txBody>
          <a:bodyPr/>
          <a:lstStyle>
            <a:lvl1pPr algn="l">
              <a:defRPr sz="900" b="1">
                <a:solidFill>
                  <a:schemeClr val="tx1"/>
                </a:solidFill>
              </a:defRPr>
            </a:lvl1pPr>
          </a:lstStyle>
          <a:p>
            <a:pPr>
              <a:defRPr/>
            </a:pPr>
            <a:fld id="{00C415FE-A185-4636-A970-B80FFFE45E06}" type="datetimeFigureOut">
              <a:rPr lang="en-US"/>
              <a:t>5/4/2021</a:t>
            </a:fld>
          </a:p>
        </p:txBody>
      </p:sp>
      <p:sp>
        <p:nvSpPr>
          <p:cNvPr id="8" name="Footer Placeholder 4"/>
          <p:cNvSpPr>
            <a:spLocks noGrp="1"/>
          </p:cNvSpPr>
          <p:nvPr>
            <p:ph type="ftr" sz="quarter" idx="15"/>
          </p:nvPr>
        </p:nvSpPr>
        <p:spPr/>
        <p:txBody>
          <a:bodyPr/>
          <a:lstStyle>
            <a:lvl1pPr algn="r">
              <a:defRPr sz="900">
                <a:solidFill>
                  <a:schemeClr val="bg1"/>
                </a:solidFill>
              </a:defRPr>
            </a:lvl1pPr>
          </a:lstStyle>
          <a:p>
            <a:pPr>
              <a:defRPr/>
            </a:pPr>
            <a:endParaRPr lang="en-US"/>
          </a:p>
        </p:txBody>
      </p:sp>
      <p:sp>
        <p:nvSpPr>
          <p:cNvPr id="9" name="Slide Number Placeholder 5"/>
          <p:cNvSpPr>
            <a:spLocks noGrp="1"/>
          </p:cNvSpPr>
          <p:nvPr>
            <p:ph type="sldNum" sz="quarter" idx="16"/>
          </p:nvPr>
        </p:nvSpPr>
        <p:spPr/>
        <p:txBody>
          <a:bodyPr/>
          <a:lstStyle>
            <a:lvl1pPr algn="ctr">
              <a:defRPr sz="900">
                <a:solidFill>
                  <a:srgbClr val="2E3536"/>
                </a:solidFill>
              </a:defRPr>
            </a:lvl1pPr>
          </a:lstStyle>
          <a:p>
            <a:pPr>
              <a:defRPr/>
            </a:pPr>
            <a:fld id="{C95CDC1A-D4B9-46E5-9F55-2101B77F58A5}" type="slidenum">
              <a:rPr lang="en-US"/>
              <a:t>‹#›</a:t>
            </a:fld>
          </a:p>
        </p:txBody>
      </p:sp>
    </p:spTree>
    <p:extLst>
      <p:ext uri="{BB962C8B-B14F-4D97-AF65-F5344CB8AC3E}">
        <p14:creationId xmlns:p14="http://schemas.microsoft.com/office/powerpoint/2010/main" val="417673406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nly - Dark">
    <p:spTree>
      <p:nvGrpSpPr>
        <p:cNvPr id="1" name=""/>
        <p:cNvGrpSpPr/>
        <p:nvPr/>
      </p:nvGrpSpPr>
      <p:grpSpPr>
        <a:xfrm>
          <a:off x="0" y="0"/>
          <a:ext cx="0" cy="0"/>
          <a:chOff x="0" y="0"/>
          <a:chExt cx="0" cy="0"/>
        </a:xfrm>
      </p:grpSpPr>
      <p:sp>
        <p:nvSpPr>
          <p:cNvPr id="3" name="Rectangle 2"/>
          <p:cNvSpPr/>
          <p:nvPr/>
        </p:nvSpPr>
        <p:spPr>
          <a:xfrm>
            <a:off x="0" y="-84138"/>
            <a:ext cx="9144000" cy="6942138"/>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9"/>
          <p:cNvPicPr>
            <a:picLocks noChangeAspect="1"/>
          </p:cNvPicPr>
          <p:nvPr/>
        </p:nvPicPr>
        <p:blipFill>
          <a:blip r:embed="rId2"/>
          <a:srcRect/>
          <a:stretch>
            <a:fillRect/>
          </a:stretch>
        </p:blipFill>
        <p:spPr>
          <a:xfrm>
            <a:off x="3863975" y="2790825"/>
            <a:ext cx="5356225" cy="40703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04800" y="1447800"/>
            <a:ext cx="8534400" cy="3962400"/>
          </a:xfrm>
        </p:spPr>
        <p:txBody>
          <a:bodyPr/>
          <a:lstStyle>
            <a:lvl1pPr>
              <a:lnSpc>
                <a:spcPct val="80000"/>
              </a:lnSpc>
              <a:defRPr sz="4800">
                <a:solidFill>
                  <a:schemeClr val="bg1"/>
                </a:solidFill>
              </a:defRPr>
            </a:lvl1pPr>
          </a:lstStyle>
          <a:p>
            <a:r>
              <a:rPr lang="en-US" dirty="1"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1CFFECD3-6774-4920-82A0-ECFB3740D0F5}" type="datetimeFigureOut">
              <a:rPr lang="en-US"/>
              <a:t>5/4/2021</a:t>
            </a:fld>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F814EF0-A3D0-45F9-ADDF-166BD5280A20}" type="slidenum">
              <a:rPr lang="en-US"/>
              <a:t>‹#›</a:t>
            </a:fld>
          </a:p>
        </p:txBody>
      </p:sp>
    </p:spTree>
    <p:extLst>
      <p:ext uri="{BB962C8B-B14F-4D97-AF65-F5344CB8AC3E}">
        <p14:creationId xmlns:p14="http://schemas.microsoft.com/office/powerpoint/2010/main" val="130808569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46038"/>
            <a:ext cx="9144000" cy="690403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en-US"/>
          </a:p>
        </p:txBody>
      </p:sp>
      <p:pic>
        <p:nvPicPr>
          <p:cNvPr id="4" name="Picture 9"/>
          <p:cNvPicPr>
            <a:picLocks noChangeAspect="1"/>
          </p:cNvPicPr>
          <p:nvPr/>
        </p:nvPicPr>
        <p:blipFill>
          <a:blip r:embed="rId2"/>
          <a:srcRect/>
          <a:stretch>
            <a:fillRect/>
          </a:stretch>
        </p:blipFill>
        <p:spPr>
          <a:xfrm>
            <a:off x="3863975" y="2794000"/>
            <a:ext cx="5356225" cy="40703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1447800"/>
            <a:ext cx="8534400" cy="3962400"/>
          </a:xfrm>
        </p:spPr>
        <p:txBody>
          <a:bodyPr/>
          <a:lstStyle>
            <a:lvl1pPr>
              <a:lnSpc>
                <a:spcPct val="80000"/>
              </a:lnSpc>
              <a:defRPr sz="4800">
                <a:solidFill>
                  <a:schemeClr val="bg1"/>
                </a:solidFill>
              </a:defRPr>
            </a:lvl1pPr>
          </a:lstStyle>
          <a:p>
            <a:r>
              <a:rPr lang="en-US" dirty="1" smtClean="0"/>
              <a:t>Click to edit Master title style</a:t>
            </a:r>
            <a:endParaRPr lang="en-US"/>
          </a:p>
        </p:txBody>
      </p:sp>
    </p:spTree>
    <p:extLst>
      <p:ext uri="{BB962C8B-B14F-4D97-AF65-F5344CB8AC3E}">
        <p14:creationId xmlns:p14="http://schemas.microsoft.com/office/powerpoint/2010/main" val="2962900383"/>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Photo Dark">
    <p:spTree>
      <p:nvGrpSpPr>
        <p:cNvPr id="1" name=""/>
        <p:cNvGrpSpPr/>
        <p:nvPr/>
      </p:nvGrpSpPr>
      <p:grpSpPr>
        <a:xfrm>
          <a:off x="0" y="0"/>
          <a:ext cx="0" cy="0"/>
          <a:chOff x="0" y="0"/>
          <a:chExt cx="0" cy="0"/>
        </a:xfrm>
      </p:grpSpPr>
      <p:sp>
        <p:nvSpPr>
          <p:cNvPr id="4" name="Rectangle 3"/>
          <p:cNvSpPr/>
          <p:nvPr/>
        </p:nvSpPr>
        <p:spPr>
          <a:xfrm>
            <a:off x="0" y="-84138"/>
            <a:ext cx="9144000" cy="6942138"/>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9"/>
          <p:cNvPicPr>
            <a:picLocks noChangeAspect="1"/>
          </p:cNvPicPr>
          <p:nvPr/>
        </p:nvPicPr>
        <p:blipFill>
          <a:blip r:embed="rId2"/>
          <a:srcRect b="-818"/>
          <a:stretch>
            <a:fillRect/>
          </a:stretch>
        </p:blipFill>
        <p:spPr>
          <a:xfrm>
            <a:off x="4763" y="-84138"/>
            <a:ext cx="9144000" cy="69992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6"/>
          <p:cNvSpPr>
            <a:spLocks noGrp="1"/>
          </p:cNvSpPr>
          <p:nvPr>
            <p:ph type="pic" sz="quarter" idx="10"/>
          </p:nvPr>
        </p:nvSpPr>
        <p:spPr>
          <a:xfrm>
            <a:off x="-8968" y="-79341"/>
            <a:ext cx="9161935" cy="6942138"/>
          </a:xfrm>
        </p:spPr>
        <p:txBody>
          <a:bodyPr rtlCol="0">
            <a:normAutofit/>
          </a:bodyPr>
          <a:lstStyle/>
          <a:p>
            <a:pPr lvl="0"/>
            <a:r>
              <a:rPr lang="en-US" noProof="0" dirty="1" smtClean="0"/>
              <a:t>Click icon to add picture</a:t>
            </a:r>
            <a:endParaRPr lang="en-US" noProof="0"/>
          </a:p>
        </p:txBody>
      </p:sp>
      <p:sp>
        <p:nvSpPr>
          <p:cNvPr id="19" name="Title 1"/>
          <p:cNvSpPr>
            <a:spLocks noGrp="1"/>
          </p:cNvSpPr>
          <p:nvPr>
            <p:ph type="title"/>
          </p:nvPr>
        </p:nvSpPr>
        <p:spPr>
          <a:xfrm>
            <a:off x="-8968" y="3657599"/>
            <a:ext cx="9152968" cy="1757397"/>
          </a:xfrm>
          <a:solidFill>
            <a:schemeClr val="tx2">
              <a:alpha val="80000"/>
            </a:schemeClr>
          </a:solidFill>
        </p:spPr>
        <p:txBody>
          <a:bodyPr lIns="685800" tIns="228600" rIns="685800" bIns="228600" anchor="ctr"/>
          <a:lstStyle>
            <a:lvl1pPr>
              <a:lnSpc>
                <a:spcPct val="80000"/>
              </a:lnSpc>
              <a:defRPr sz="4800">
                <a:solidFill>
                  <a:schemeClr val="bg1"/>
                </a:solidFill>
              </a:defRPr>
            </a:lvl1pPr>
          </a:lstStyle>
          <a:p>
            <a:r>
              <a:rPr lang="en-US" dirty="1" smtClean="0"/>
              <a:t>Click to edit Master title style</a:t>
            </a:r>
            <a:endParaRPr lang="en-US"/>
          </a:p>
        </p:txBody>
      </p:sp>
    </p:spTree>
    <p:extLst>
      <p:ext uri="{BB962C8B-B14F-4D97-AF65-F5344CB8AC3E}">
        <p14:creationId xmlns:p14="http://schemas.microsoft.com/office/powerpoint/2010/main" val="4121539815"/>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 Photo Gold">
    <p:spTree>
      <p:nvGrpSpPr>
        <p:cNvPr id="1" name=""/>
        <p:cNvGrpSpPr/>
        <p:nvPr/>
      </p:nvGrpSpPr>
      <p:grpSpPr>
        <a:xfrm>
          <a:off x="0" y="0"/>
          <a:ext cx="0" cy="0"/>
          <a:chOff x="0" y="0"/>
          <a:chExt cx="0" cy="0"/>
        </a:xfrm>
      </p:grpSpPr>
      <p:sp>
        <p:nvSpPr>
          <p:cNvPr id="4" name="Rectangle 3"/>
          <p:cNvSpPr/>
          <p:nvPr/>
        </p:nvSpPr>
        <p:spPr>
          <a:xfrm>
            <a:off x="0" y="-84138"/>
            <a:ext cx="9144000" cy="694213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9"/>
          <p:cNvPicPr>
            <a:picLocks noChangeAspect="1"/>
          </p:cNvPicPr>
          <p:nvPr/>
        </p:nvPicPr>
        <p:blipFill>
          <a:blip r:embed="rId2"/>
          <a:srcRect l="8589" r="3700"/>
          <a:stretch>
            <a:fillRect/>
          </a:stretch>
        </p:blipFill>
        <p:spPr>
          <a:xfrm>
            <a:off x="0" y="-88900"/>
            <a:ext cx="9139238" cy="69469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6"/>
          <p:cNvSpPr>
            <a:spLocks noGrp="1"/>
          </p:cNvSpPr>
          <p:nvPr>
            <p:ph type="pic" sz="quarter" idx="10"/>
          </p:nvPr>
        </p:nvSpPr>
        <p:spPr>
          <a:xfrm>
            <a:off x="12970" y="-88621"/>
            <a:ext cx="9144000" cy="6942138"/>
          </a:xfrm>
        </p:spPr>
        <p:txBody>
          <a:bodyPr rtlCol="0">
            <a:normAutofit/>
          </a:bodyPr>
          <a:lstStyle/>
          <a:p>
            <a:pPr lvl="0"/>
            <a:r>
              <a:rPr lang="en-US" noProof="0" dirty="1" smtClean="0"/>
              <a:t>Click icon to add picture</a:t>
            </a:r>
            <a:endParaRPr lang="en-US" noProof="0"/>
          </a:p>
        </p:txBody>
      </p:sp>
      <p:sp>
        <p:nvSpPr>
          <p:cNvPr id="9" name="Title 1"/>
          <p:cNvSpPr>
            <a:spLocks noGrp="1"/>
          </p:cNvSpPr>
          <p:nvPr>
            <p:ph type="title"/>
          </p:nvPr>
        </p:nvSpPr>
        <p:spPr>
          <a:xfrm>
            <a:off x="-8964" y="3657599"/>
            <a:ext cx="9148481" cy="1757397"/>
          </a:xfrm>
          <a:solidFill>
            <a:schemeClr val="tx1">
              <a:alpha val="50000"/>
            </a:schemeClr>
          </a:solidFill>
        </p:spPr>
        <p:txBody>
          <a:bodyPr lIns="685800" tIns="228600" rIns="685800" bIns="228600" anchor="ctr"/>
          <a:lstStyle>
            <a:lvl1pPr>
              <a:lnSpc>
                <a:spcPct val="80000"/>
              </a:lnSpc>
              <a:defRPr sz="4800">
                <a:solidFill>
                  <a:schemeClr val="bg1"/>
                </a:solidFill>
              </a:defRPr>
            </a:lvl1pPr>
          </a:lstStyle>
          <a:p>
            <a:r>
              <a:rPr lang="en-US" dirty="1" smtClean="0"/>
              <a:t>Click to edit Master title style</a:t>
            </a:r>
            <a:endParaRPr lang="en-US"/>
          </a:p>
        </p:txBody>
      </p:sp>
    </p:spTree>
    <p:extLst>
      <p:ext uri="{BB962C8B-B14F-4D97-AF65-F5344CB8AC3E}">
        <p14:creationId xmlns:p14="http://schemas.microsoft.com/office/powerpoint/2010/main" val="3198898418"/>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572000" y="1520825"/>
            <a:ext cx="0" cy="4727575"/>
          </a:xfrm>
          <a:prstGeom prst="line"/>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p:cNvPicPr>
          <p:nvPr/>
        </p:nvPicPr>
        <p:blipFill>
          <a:blip r:embed="rId2"/>
          <a:srcRect/>
          <a:stretch>
            <a:fillRect/>
          </a:stretch>
        </p:blipFill>
        <p:spPr>
          <a:xfrm>
            <a:off x="7527925" y="0"/>
            <a:ext cx="1644650" cy="124936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287463"/>
            <a:ext cx="9144000" cy="460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sz="half" idx="1"/>
          </p:nvPr>
        </p:nvSpPr>
        <p:spPr>
          <a:xfrm>
            <a:off x="304798" y="1520619"/>
            <a:ext cx="4041648" cy="4720162"/>
          </a:xfrm>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Content Placeholder 3"/>
          <p:cNvSpPr>
            <a:spLocks noGrp="1"/>
          </p:cNvSpPr>
          <p:nvPr>
            <p:ph sz="half" idx="2"/>
          </p:nvPr>
        </p:nvSpPr>
        <p:spPr>
          <a:xfrm>
            <a:off x="4800601" y="1520619"/>
            <a:ext cx="4038598" cy="4720163"/>
          </a:xfrm>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10" name="Title 9"/>
          <p:cNvSpPr>
            <a:spLocks noGrp="1"/>
          </p:cNvSpPr>
          <p:nvPr>
            <p:ph type="title"/>
          </p:nvPr>
        </p:nvSpPr>
        <p:spPr>
          <a:xfrm>
            <a:off x="304800" y="228601"/>
            <a:ext cx="8534400" cy="1021081"/>
          </a:xfrm>
        </p:spPr>
        <p:txBody>
          <a:bodyPr/>
          <a:lstStyle>
            <a:lvl1pPr>
              <a:defRPr sz="4800" b="0" i="0" baseline="0">
                <a:solidFill>
                  <a:srgbClr val="FFFFFF"/>
                </a:solidFill>
              </a:defRPr>
            </a:lvl1pPr>
          </a:lstStyle>
          <a:p>
            <a:r>
              <a:rPr lang="en-US" dirty="1" smtClean="0"/>
              <a:t>Click to edit Master title style</a:t>
            </a:r>
            <a:endParaRPr lang="en-US"/>
          </a:p>
        </p:txBody>
      </p:sp>
      <p:sp>
        <p:nvSpPr>
          <p:cNvPr id="9" name="Date Placeholder 3"/>
          <p:cNvSpPr>
            <a:spLocks noGrp="1"/>
          </p:cNvSpPr>
          <p:nvPr>
            <p:ph type="dt" sz="half" idx="10"/>
          </p:nvPr>
        </p:nvSpPr>
        <p:spPr/>
        <p:txBody>
          <a:bodyPr/>
          <a:lstStyle>
            <a:lvl1pPr algn="l">
              <a:defRPr sz="900" b="1">
                <a:solidFill>
                  <a:schemeClr val="tx1"/>
                </a:solidFill>
              </a:defRPr>
            </a:lvl1pPr>
          </a:lstStyle>
          <a:p>
            <a:pPr>
              <a:defRPr/>
            </a:pPr>
            <a:fld id="{844BE7F8-E968-4633-A115-B5D0063DBD04}" type="datetimeFigureOut">
              <a:rPr lang="en-US"/>
              <a:t>5/4/2021</a:t>
            </a:fld>
          </a:p>
        </p:txBody>
      </p:sp>
      <p:sp>
        <p:nvSpPr>
          <p:cNvPr id="11" name="Footer Placeholder 4"/>
          <p:cNvSpPr>
            <a:spLocks noGrp="1"/>
          </p:cNvSpPr>
          <p:nvPr>
            <p:ph type="ftr" sz="quarter" idx="11"/>
          </p:nvPr>
        </p:nvSpPr>
        <p:spPr/>
        <p:txBody>
          <a:bodyPr/>
          <a:lstStyle>
            <a:lvl1pPr algn="r">
              <a:defRPr sz="900">
                <a:solidFill>
                  <a:schemeClr val="bg1"/>
                </a:solidFill>
              </a:defRPr>
            </a:lvl1pPr>
          </a:lstStyle>
          <a:p>
            <a:pPr>
              <a:defRPr/>
            </a:pPr>
            <a:endParaRPr lang="en-US"/>
          </a:p>
        </p:txBody>
      </p:sp>
      <p:sp>
        <p:nvSpPr>
          <p:cNvPr id="12" name="Slide Number Placeholder 5"/>
          <p:cNvSpPr>
            <a:spLocks noGrp="1"/>
          </p:cNvSpPr>
          <p:nvPr>
            <p:ph type="sldNum" sz="quarter" idx="12"/>
          </p:nvPr>
        </p:nvSpPr>
        <p:spPr/>
        <p:txBody>
          <a:bodyPr/>
          <a:lstStyle>
            <a:lvl1pPr algn="ctr">
              <a:defRPr sz="900">
                <a:solidFill>
                  <a:srgbClr val="2E3536"/>
                </a:solidFill>
              </a:defRPr>
            </a:lvl1pPr>
          </a:lstStyle>
          <a:p>
            <a:pPr>
              <a:defRPr/>
            </a:pPr>
            <a:fld id="{30E6F28F-DF90-4CAE-9EA5-F86E7AEFD4B2}" type="slidenum">
              <a:rPr lang="en-US"/>
              <a:t>‹#›</a:t>
            </a:fld>
          </a:p>
        </p:txBody>
      </p:sp>
    </p:spTree>
    <p:extLst>
      <p:ext uri="{BB962C8B-B14F-4D97-AF65-F5344CB8AC3E}">
        <p14:creationId xmlns:p14="http://schemas.microsoft.com/office/powerpoint/2010/main" val="4013614928"/>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9"/>
          <p:cNvPicPr>
            <a:picLocks noChangeAspect="1"/>
          </p:cNvPicPr>
          <p:nvPr/>
        </p:nvPicPr>
        <p:blipFill>
          <a:blip r:embed="rId2"/>
          <a:srcRect/>
          <a:stretch>
            <a:fillRect/>
          </a:stretch>
        </p:blipFill>
        <p:spPr>
          <a:xfrm>
            <a:off x="7467600" y="0"/>
            <a:ext cx="1704975" cy="12954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4572000" y="1546225"/>
            <a:ext cx="0" cy="4702175"/>
          </a:xfrm>
          <a:prstGeom prst="line"/>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287463"/>
            <a:ext cx="9144000" cy="460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4800" y="1546559"/>
            <a:ext cx="404164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1" smtClean="0"/>
              <a:t>Click to edit Master text styles</a:t>
            </a:r>
          </a:p>
        </p:txBody>
      </p:sp>
      <p:sp>
        <p:nvSpPr>
          <p:cNvPr id="4" name="Content Placeholder 3"/>
          <p:cNvSpPr>
            <a:spLocks noGrp="1"/>
          </p:cNvSpPr>
          <p:nvPr>
            <p:ph sz="half" idx="2"/>
          </p:nvPr>
        </p:nvSpPr>
        <p:spPr>
          <a:xfrm>
            <a:off x="304800" y="2370471"/>
            <a:ext cx="4041648" cy="3877929"/>
          </a:xfrm>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5" name="Text Placeholder 4"/>
          <p:cNvSpPr>
            <a:spLocks noGrp="1"/>
          </p:cNvSpPr>
          <p:nvPr>
            <p:ph type="body" sz="quarter" idx="3"/>
          </p:nvPr>
        </p:nvSpPr>
        <p:spPr>
          <a:xfrm>
            <a:off x="4792912" y="1546559"/>
            <a:ext cx="404164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1" smtClean="0"/>
              <a:t>Click to edit Master text styles</a:t>
            </a:r>
          </a:p>
        </p:txBody>
      </p:sp>
      <p:sp>
        <p:nvSpPr>
          <p:cNvPr id="6" name="Content Placeholder 5"/>
          <p:cNvSpPr>
            <a:spLocks noGrp="1"/>
          </p:cNvSpPr>
          <p:nvPr>
            <p:ph sz="quarter" idx="4"/>
          </p:nvPr>
        </p:nvSpPr>
        <p:spPr>
          <a:xfrm>
            <a:off x="4797553" y="2370471"/>
            <a:ext cx="4041648" cy="3877929"/>
          </a:xfrm>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21" name="Title 1"/>
          <p:cNvSpPr>
            <a:spLocks noGrp="1"/>
          </p:cNvSpPr>
          <p:nvPr>
            <p:ph type="title"/>
          </p:nvPr>
        </p:nvSpPr>
        <p:spPr>
          <a:xfrm>
            <a:off x="304800" y="228601"/>
            <a:ext cx="8534400" cy="1021081"/>
          </a:xfrm>
        </p:spPr>
        <p:txBody>
          <a:bodyPr/>
          <a:lstStyle>
            <a:lvl1pPr>
              <a:lnSpc>
                <a:spcPct val="90000"/>
              </a:lnSpc>
              <a:defRPr sz="4800" b="0" i="0" baseline="0">
                <a:solidFill>
                  <a:schemeClr val="bg1"/>
                </a:solidFill>
              </a:defRPr>
            </a:lvl1pPr>
          </a:lstStyle>
          <a:p>
            <a:r>
              <a:rPr lang="en-US" dirty="1" smtClean="0"/>
              <a:t>Click to edit Master title style</a:t>
            </a:r>
            <a:endParaRPr lang="en-US"/>
          </a:p>
        </p:txBody>
      </p:sp>
      <p:sp>
        <p:nvSpPr>
          <p:cNvPr id="11" name="Date Placeholder 3"/>
          <p:cNvSpPr>
            <a:spLocks noGrp="1"/>
          </p:cNvSpPr>
          <p:nvPr>
            <p:ph type="dt" sz="half" idx="10"/>
          </p:nvPr>
        </p:nvSpPr>
        <p:spPr/>
        <p:txBody>
          <a:bodyPr/>
          <a:lstStyle>
            <a:lvl1pPr algn="l">
              <a:defRPr sz="900" b="1">
                <a:solidFill>
                  <a:schemeClr val="tx1"/>
                </a:solidFill>
              </a:defRPr>
            </a:lvl1pPr>
          </a:lstStyle>
          <a:p>
            <a:pPr>
              <a:defRPr/>
            </a:pPr>
            <a:fld id="{181E91FD-D493-48CE-A670-E692D957927A}" type="datetimeFigureOut">
              <a:rPr lang="en-US"/>
              <a:t>5/4/2021</a:t>
            </a:fld>
          </a:p>
        </p:txBody>
      </p:sp>
      <p:sp>
        <p:nvSpPr>
          <p:cNvPr id="12" name="Footer Placeholder 4"/>
          <p:cNvSpPr>
            <a:spLocks noGrp="1"/>
          </p:cNvSpPr>
          <p:nvPr>
            <p:ph type="ftr" sz="quarter" idx="11"/>
          </p:nvPr>
        </p:nvSpPr>
        <p:spPr/>
        <p:txBody>
          <a:bodyPr/>
          <a:lstStyle>
            <a:lvl1pPr algn="r">
              <a:defRPr sz="900">
                <a:solidFill>
                  <a:schemeClr val="bg1"/>
                </a:solidFill>
              </a:defRPr>
            </a:lvl1pPr>
          </a:lstStyle>
          <a:p>
            <a:pPr>
              <a:defRPr/>
            </a:pPr>
            <a:endParaRPr lang="en-US"/>
          </a:p>
        </p:txBody>
      </p:sp>
      <p:sp>
        <p:nvSpPr>
          <p:cNvPr id="13" name="Slide Number Placeholder 5"/>
          <p:cNvSpPr>
            <a:spLocks noGrp="1"/>
          </p:cNvSpPr>
          <p:nvPr>
            <p:ph type="sldNum" sz="quarter" idx="12"/>
          </p:nvPr>
        </p:nvSpPr>
        <p:spPr/>
        <p:txBody>
          <a:bodyPr/>
          <a:lstStyle>
            <a:lvl1pPr algn="ctr">
              <a:defRPr sz="900">
                <a:solidFill>
                  <a:srgbClr val="2E3536"/>
                </a:solidFill>
              </a:defRPr>
            </a:lvl1pPr>
          </a:lstStyle>
          <a:p>
            <a:pPr>
              <a:defRPr/>
            </a:pPr>
            <a:fld id="{B1B20C88-DD72-4679-9722-62A9D97A626B}" type="slidenum">
              <a:rPr lang="en-US"/>
              <a:t>‹#›</a:t>
            </a:fld>
          </a:p>
        </p:txBody>
      </p:sp>
    </p:spTree>
    <p:extLst>
      <p:ext uri="{BB962C8B-B14F-4D97-AF65-F5344CB8AC3E}">
        <p14:creationId xmlns:p14="http://schemas.microsoft.com/office/powerpoint/2010/main" val="198975362"/>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Images 1">
    <p:spTree>
      <p:nvGrpSpPr>
        <p:cNvPr id="1" name=""/>
        <p:cNvGrpSpPr/>
        <p:nvPr/>
      </p:nvGrpSpPr>
      <p:grpSpPr>
        <a:xfrm>
          <a:off x="0" y="0"/>
          <a:ext cx="0" cy="0"/>
          <a:chOff x="0" y="0"/>
          <a:chExt cx="0" cy="0"/>
        </a:xfrm>
      </p:grpSpPr>
      <p:sp>
        <p:nvSpPr>
          <p:cNvPr id="5" name="Rectangle 4"/>
          <p:cNvSpPr/>
          <p:nvPr/>
        </p:nvSpPr>
        <p:spPr>
          <a:xfrm>
            <a:off x="0" y="2209800"/>
            <a:ext cx="9144000" cy="4648200"/>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1828800"/>
            <a:ext cx="9144000" cy="3516313"/>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0"/>
          <p:cNvPicPr>
            <a:picLocks noChangeAspect="1"/>
          </p:cNvPicPr>
          <p:nvPr/>
        </p:nvPicPr>
        <p:blipFill>
          <a:blip r:embed="rId2"/>
          <a:srcRect/>
          <a:stretch>
            <a:fillRect/>
          </a:stretch>
        </p:blipFill>
        <p:spPr>
          <a:xfrm>
            <a:off x="4648200" y="1793875"/>
            <a:ext cx="4659313" cy="35401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srcRect/>
          <a:stretch>
            <a:fillRect/>
          </a:stretch>
        </p:blipFill>
        <p:spPr>
          <a:xfrm>
            <a:off x="0" y="-174625"/>
            <a:ext cx="2765425" cy="20034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p:nvPicPr>
        <p:blipFill>
          <a:blip r:embed="rId4"/>
          <a:srcRect/>
          <a:stretch>
            <a:fillRect/>
          </a:stretch>
        </p:blipFill>
        <p:spPr>
          <a:xfrm>
            <a:off x="2773363" y="-174625"/>
            <a:ext cx="3430587" cy="20034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p:cNvPicPr>
          <p:nvPr/>
        </p:nvPicPr>
        <p:blipFill>
          <a:blip r:embed="rId5"/>
          <a:srcRect/>
          <a:stretch>
            <a:fillRect/>
          </a:stretch>
        </p:blipFill>
        <p:spPr>
          <a:xfrm>
            <a:off x="6203950" y="-174625"/>
            <a:ext cx="2940050" cy="201453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152400" y="1828800"/>
            <a:ext cx="9525000" cy="0"/>
          </a:xfrm>
          <a:prstGeom prst="line"/>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65425" y="-304800"/>
            <a:ext cx="0" cy="2133600"/>
          </a:xfrm>
          <a:prstGeom prst="line"/>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03950" y="-304800"/>
            <a:ext cx="0" cy="2133600"/>
          </a:xfrm>
          <a:prstGeom prst="line"/>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9453" y="-681106"/>
            <a:ext cx="9286706" cy="2145131"/>
          </a:xfrm>
          <a:prstGeom prst="rect"/>
          <a:solidFill>
            <a:schemeClr val="accent6">
              <a:alpha val="11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2" y="-157610"/>
            <a:ext cx="2765813" cy="646331"/>
          </a:xfrm>
          <a:prstGeom prst="rect"/>
          <a:noFill/>
        </p:spPr>
        <p:txBody>
          <a:bodyPr>
            <a:spAutoFit/>
          </a:bodyPr>
          <a:lstStyle/>
          <a:p>
            <a:pPr algn="ctr">
              <a:defRPr/>
            </a:pPr>
            <a:r>
              <a:rPr lang="en-US" sz="3600" b="1" i="1" dirty="1">
                <a:solidFill>
                  <a:schemeClr val="bg1">
                    <a:alpha val="60000"/>
                  </a:schemeClr>
                </a:solidFill>
                <a:latin typeface="+mj-lt"/>
              </a:rPr>
              <a:t>Trusted</a:t>
            </a:r>
          </a:p>
        </p:txBody>
      </p:sp>
      <p:sp>
        <p:nvSpPr>
          <p:cNvPr id="18" name="TextBox 17"/>
          <p:cNvSpPr txBox="1"/>
          <p:nvPr/>
        </p:nvSpPr>
        <p:spPr>
          <a:xfrm>
            <a:off x="2735331" y="-157610"/>
            <a:ext cx="3469111" cy="646331"/>
          </a:xfrm>
          <a:prstGeom prst="rect"/>
          <a:noFill/>
        </p:spPr>
        <p:txBody>
          <a:bodyPr>
            <a:spAutoFit/>
          </a:bodyPr>
          <a:lstStyle/>
          <a:p>
            <a:pPr algn="ctr">
              <a:defRPr/>
            </a:pPr>
            <a:r>
              <a:rPr lang="en-US" sz="3600" b="1" i="1" dirty="1">
                <a:solidFill>
                  <a:schemeClr val="bg1">
                    <a:alpha val="60000"/>
                  </a:schemeClr>
                </a:solidFill>
                <a:latin typeface="+mj-lt"/>
              </a:rPr>
              <a:t>Strategic</a:t>
            </a:r>
          </a:p>
        </p:txBody>
      </p:sp>
      <p:sp>
        <p:nvSpPr>
          <p:cNvPr id="19" name="TextBox 18"/>
          <p:cNvSpPr txBox="1"/>
          <p:nvPr/>
        </p:nvSpPr>
        <p:spPr>
          <a:xfrm>
            <a:off x="6204445" y="-157610"/>
            <a:ext cx="2939556" cy="646331"/>
          </a:xfrm>
          <a:prstGeom prst="rect"/>
          <a:noFill/>
        </p:spPr>
        <p:txBody>
          <a:bodyPr>
            <a:spAutoFit/>
          </a:bodyPr>
          <a:lstStyle/>
          <a:p>
            <a:pPr algn="ctr">
              <a:defRPr/>
            </a:pPr>
            <a:r>
              <a:rPr lang="en-US" sz="3600" b="1" i="1" dirty="1">
                <a:solidFill>
                  <a:schemeClr val="bg1">
                    <a:alpha val="60000"/>
                  </a:schemeClr>
                </a:solidFill>
                <a:latin typeface="+mj-lt"/>
              </a:rPr>
              <a:t>Results</a:t>
            </a:r>
          </a:p>
        </p:txBody>
      </p:sp>
      <p:cxnSp>
        <p:nvCxnSpPr>
          <p:cNvPr id="20" name="Straight Connector 19"/>
          <p:cNvCxnSpPr/>
          <p:nvPr/>
        </p:nvCxnSpPr>
        <p:spPr>
          <a:xfrm>
            <a:off x="-228600" y="5334000"/>
            <a:ext cx="9525000" cy="0"/>
          </a:xfrm>
          <a:prstGeom prst="line"/>
          <a:ln w="158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1" name="Picture 22"/>
          <p:cNvPicPr>
            <a:picLocks noChangeAspect="1"/>
          </p:cNvPicPr>
          <p:nvPr/>
        </p:nvPicPr>
        <p:blipFill>
          <a:blip r:embed="rId6"/>
          <a:srcRect/>
          <a:stretch>
            <a:fillRect/>
          </a:stretch>
        </p:blipFill>
        <p:spPr>
          <a:xfrm>
            <a:off x="566738" y="5802313"/>
            <a:ext cx="3471862" cy="5365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p:cNvPicPr>
            <a:picLocks noChangeAspect="1"/>
          </p:cNvPicPr>
          <p:nvPr/>
        </p:nvPicPr>
        <p:blipFill>
          <a:blip r:embed="rId7"/>
          <a:srcRect/>
          <a:stretch>
            <a:fillRect/>
          </a:stretch>
        </p:blipFill>
        <p:spPr>
          <a:xfrm>
            <a:off x="4770438" y="5162550"/>
            <a:ext cx="182562" cy="3111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66653" y="2057401"/>
            <a:ext cx="7958877" cy="3042370"/>
          </a:xfrm>
        </p:spPr>
        <p:txBody>
          <a:bodyPr lIns="0" rIns="0" anchor="ctr"/>
          <a:lstStyle>
            <a:lvl1pPr algn="l">
              <a:lnSpc>
                <a:spcPct val="80000"/>
              </a:lnSpc>
              <a:defRPr sz="5400" b="0" i="0" baseline="0">
                <a:ln>
                  <a:noFill/>
                </a:ln>
                <a:solidFill>
                  <a:schemeClr val="bg1"/>
                </a:solidFill>
              </a:defRPr>
            </a:lvl1pPr>
          </a:lstStyle>
          <a:p>
            <a:r>
              <a:rPr lang="en-US" dirty="1" smtClean="0"/>
              <a:t>Click to edit Master title style</a:t>
            </a:r>
            <a:endParaRPr lang="en-US"/>
          </a:p>
        </p:txBody>
      </p:sp>
      <p:sp>
        <p:nvSpPr>
          <p:cNvPr id="10" name="Text Placeholder 2"/>
          <p:cNvSpPr>
            <a:spLocks noGrp="1"/>
          </p:cNvSpPr>
          <p:nvPr>
            <p:ph type="body" idx="11"/>
          </p:nvPr>
        </p:nvSpPr>
        <p:spPr>
          <a:xfrm>
            <a:off x="4728547" y="5802189"/>
            <a:ext cx="3796983" cy="903411"/>
          </a:xfrm>
        </p:spPr>
        <p:txBody>
          <a:bodyPr/>
          <a:lstStyle>
            <a:lvl1pPr marL="0" indent="0">
              <a:lnSpc>
                <a:spcPct val="100000"/>
              </a:lnSpc>
              <a:spcBef>
                <a:spcPct val="0"/>
              </a:spcBef>
              <a:buNone/>
              <a:defRPr sz="1800" b="0" i="0" baseline="0">
                <a:ln>
                  <a:noFill/>
                </a:ln>
                <a:solidFill>
                  <a:schemeClr val="tx1"/>
                </a:solidFill>
                <a:latin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1" smtClean="0"/>
              <a:t>Click to edit Master text styles</a:t>
            </a:r>
          </a:p>
        </p:txBody>
      </p:sp>
      <p:sp>
        <p:nvSpPr>
          <p:cNvPr id="24" name="Text Placeholder 15"/>
          <p:cNvSpPr>
            <a:spLocks noGrp="1"/>
          </p:cNvSpPr>
          <p:nvPr>
            <p:ph type="body" sz="quarter" idx="12"/>
          </p:nvPr>
        </p:nvSpPr>
        <p:spPr>
          <a:xfrm>
            <a:off x="4728548" y="5517750"/>
            <a:ext cx="1979168" cy="284440"/>
          </a:xfrm>
        </p:spPr>
        <p:txBody>
          <a:bodyPr>
            <a:normAutofit/>
          </a:bodyPr>
          <a:lstStyle>
            <a:lvl1pPr algn="l">
              <a:defRPr sz="1400" baseline="0"/>
            </a:lvl1pPr>
          </a:lstStyle>
          <a:p>
            <a:pPr lvl="0"/>
            <a:r>
              <a:rPr lang="en-US" dirty="1" smtClean="0"/>
              <a:t>Click to edit Master text styles</a:t>
            </a:r>
          </a:p>
        </p:txBody>
      </p:sp>
    </p:spTree>
    <p:extLst>
      <p:ext uri="{BB962C8B-B14F-4D97-AF65-F5344CB8AC3E}">
        <p14:creationId xmlns:p14="http://schemas.microsoft.com/office/powerpoint/2010/main" val="2032152647"/>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3274219" cy="2027583"/>
          </a:xfrm>
        </p:spPr>
        <p:txBody>
          <a:bodyPr/>
          <a:lstStyle>
            <a:lvl1pPr>
              <a:defRPr sz="3600"/>
            </a:lvl1pPr>
          </a:lstStyle>
          <a:p>
            <a:r>
              <a:rPr lang="en-US" dirty="1" smtClean="0"/>
              <a:t>Click to edit Master title style</a:t>
            </a:r>
            <a:endParaRPr lang="en-US"/>
          </a:p>
        </p:txBody>
      </p:sp>
      <p:sp>
        <p:nvSpPr>
          <p:cNvPr id="3" name="Content Placeholder 2"/>
          <p:cNvSpPr>
            <a:spLocks noGrp="1"/>
          </p:cNvSpPr>
          <p:nvPr>
            <p:ph idx="1"/>
          </p:nvPr>
        </p:nvSpPr>
        <p:spPr>
          <a:xfrm>
            <a:off x="3810001" y="228600"/>
            <a:ext cx="5029200" cy="6019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Text Placeholder 3"/>
          <p:cNvSpPr>
            <a:spLocks noGrp="1"/>
          </p:cNvSpPr>
          <p:nvPr>
            <p:ph type="body" sz="half" idx="2"/>
          </p:nvPr>
        </p:nvSpPr>
        <p:spPr>
          <a:xfrm>
            <a:off x="304800" y="2267138"/>
            <a:ext cx="3274219" cy="3981261"/>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99E792-1F4D-4F79-8E20-F71C55850BAA}" type="datetimeFigureOut">
              <a:rPr lang="en-US"/>
              <a:t>5/4/2021</a:t>
            </a:fld>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417DD-5D36-48CB-932B-E165D5A01A24}" type="slidenum">
              <a:rPr lang="en-US"/>
              <a:t>‹#›</a:t>
            </a:fld>
          </a:p>
        </p:txBody>
      </p:sp>
    </p:spTree>
    <p:extLst>
      <p:ext uri="{BB962C8B-B14F-4D97-AF65-F5344CB8AC3E}">
        <p14:creationId xmlns:p14="http://schemas.microsoft.com/office/powerpoint/2010/main" val="2303853855"/>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 Framed">
    <p:spTree>
      <p:nvGrpSpPr>
        <p:cNvPr id="1" name=""/>
        <p:cNvGrpSpPr/>
        <p:nvPr/>
      </p:nvGrpSpPr>
      <p:grpSpPr>
        <a:xfrm>
          <a:off x="0" y="0"/>
          <a:ext cx="0" cy="0"/>
          <a:chOff x="0" y="0"/>
          <a:chExt cx="0" cy="0"/>
        </a:xfrm>
      </p:grpSpPr>
      <p:sp>
        <p:nvSpPr>
          <p:cNvPr id="5" name="Rectangle 4"/>
          <p:cNvSpPr/>
          <p:nvPr/>
        </p:nvSpPr>
        <p:spPr>
          <a:xfrm>
            <a:off x="0" y="0"/>
            <a:ext cx="9144000" cy="6584950"/>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04800" y="304802"/>
            <a:ext cx="3274219" cy="1961319"/>
          </a:xfrm>
        </p:spPr>
        <p:txBody>
          <a:bodyPr/>
          <a:lstStyle>
            <a:lvl1pPr>
              <a:defRPr sz="3600"/>
            </a:lvl1pPr>
          </a:lstStyle>
          <a:p>
            <a:r>
              <a:rPr lang="en-US" dirty="1" smtClean="0"/>
              <a:t>Click to edit Master title style</a:t>
            </a:r>
            <a:endParaRPr lang="en-US"/>
          </a:p>
        </p:txBody>
      </p:sp>
      <p:sp>
        <p:nvSpPr>
          <p:cNvPr id="3" name="Picture Placeholder 2"/>
          <p:cNvSpPr>
            <a:spLocks noGrp="1"/>
          </p:cNvSpPr>
          <p:nvPr>
            <p:ph type="pic" idx="1"/>
          </p:nvPr>
        </p:nvSpPr>
        <p:spPr>
          <a:xfrm>
            <a:off x="3887391" y="304802"/>
            <a:ext cx="4951809" cy="5943598"/>
          </a:xfrm>
          <a:ln w="76200">
            <a:solidFill>
              <a:schemeClr val="tx2"/>
            </a:solidFill>
            <a:miter lim="800000"/>
          </a:ln>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1" smtClean="0"/>
              <a:t>Click icon to add picture</a:t>
            </a:r>
            <a:endParaRPr lang="en-US" noProof="0"/>
          </a:p>
        </p:txBody>
      </p:sp>
      <p:sp>
        <p:nvSpPr>
          <p:cNvPr id="4" name="Text Placeholder 3"/>
          <p:cNvSpPr>
            <a:spLocks noGrp="1"/>
          </p:cNvSpPr>
          <p:nvPr>
            <p:ph type="body" sz="half" idx="2"/>
          </p:nvPr>
        </p:nvSpPr>
        <p:spPr>
          <a:xfrm>
            <a:off x="304800" y="2266120"/>
            <a:ext cx="3274219" cy="3982279"/>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6" name="Date Placeholder 3"/>
          <p:cNvSpPr>
            <a:spLocks noGrp="1"/>
          </p:cNvSpPr>
          <p:nvPr>
            <p:ph type="dt" sz="half" idx="10"/>
          </p:nvPr>
        </p:nvSpPr>
        <p:spPr/>
        <p:txBody>
          <a:bodyPr/>
          <a:lstStyle>
            <a:lvl1pPr algn="l">
              <a:defRPr sz="900" b="1">
                <a:solidFill>
                  <a:schemeClr val="tx1"/>
                </a:solidFill>
              </a:defRPr>
            </a:lvl1pPr>
          </a:lstStyle>
          <a:p>
            <a:pPr>
              <a:defRPr/>
            </a:pPr>
            <a:fld id="{7A24D545-C360-48F1-ABF9-99A963994B62}" type="datetimeFigureOut">
              <a:rPr lang="en-US"/>
              <a:t>5/4/2021</a:t>
            </a:fld>
          </a:p>
        </p:txBody>
      </p:sp>
      <p:sp>
        <p:nvSpPr>
          <p:cNvPr id="7" name="Footer Placeholder 4"/>
          <p:cNvSpPr>
            <a:spLocks noGrp="1"/>
          </p:cNvSpPr>
          <p:nvPr>
            <p:ph type="ftr" sz="quarter" idx="11"/>
          </p:nvPr>
        </p:nvSpPr>
        <p:spPr/>
        <p:txBody>
          <a:bodyPr/>
          <a:lstStyle>
            <a:lvl1pPr algn="r">
              <a:defRPr sz="900">
                <a:solidFill>
                  <a:schemeClr val="bg1"/>
                </a:solidFill>
              </a:defRPr>
            </a:lvl1pPr>
          </a:lstStyle>
          <a:p>
            <a:pPr>
              <a:defRPr/>
            </a:pPr>
            <a:endParaRPr lang="en-US"/>
          </a:p>
        </p:txBody>
      </p:sp>
      <p:sp>
        <p:nvSpPr>
          <p:cNvPr id="8" name="Slide Number Placeholder 5"/>
          <p:cNvSpPr>
            <a:spLocks noGrp="1"/>
          </p:cNvSpPr>
          <p:nvPr>
            <p:ph type="sldNum" sz="quarter" idx="12"/>
          </p:nvPr>
        </p:nvSpPr>
        <p:spPr/>
        <p:txBody>
          <a:bodyPr/>
          <a:lstStyle>
            <a:lvl1pPr algn="ctr">
              <a:defRPr sz="900">
                <a:solidFill>
                  <a:srgbClr val="2E3536"/>
                </a:solidFill>
              </a:defRPr>
            </a:lvl1pPr>
          </a:lstStyle>
          <a:p>
            <a:pPr>
              <a:defRPr/>
            </a:pPr>
            <a:fld id="{5E1591EA-9050-49B8-856E-D8DAAA403ABF}" type="slidenum">
              <a:rPr lang="en-US"/>
              <a:t>‹#›</a:t>
            </a:fld>
          </a:p>
        </p:txBody>
      </p:sp>
    </p:spTree>
    <p:extLst>
      <p:ext uri="{BB962C8B-B14F-4D97-AF65-F5344CB8AC3E}">
        <p14:creationId xmlns:p14="http://schemas.microsoft.com/office/powerpoint/2010/main" val="451127442"/>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F9BD6B-88FD-4E99-853B-AA7261A5259D}" type="datetimeFigureOut">
              <a:rPr lang="en-US"/>
              <a:t>5/4/2021</a:t>
            </a:fld>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3E1A4E-B901-4CD9-9694-9DECFC19478B}" type="slidenum">
              <a:rPr lang="en-US"/>
              <a:t>‹#›</a:t>
            </a:fld>
          </a:p>
        </p:txBody>
      </p:sp>
    </p:spTree>
    <p:extLst>
      <p:ext uri="{BB962C8B-B14F-4D97-AF65-F5344CB8AC3E}">
        <p14:creationId xmlns:p14="http://schemas.microsoft.com/office/powerpoint/2010/main" val="1837778341"/>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518999"/>
          </a:xfrm>
        </p:spPr>
        <p:txBody>
          <a:bodyPr/>
          <a:lstStyle>
            <a:lvl1pPr>
              <a:defRPr sz="3600"/>
            </a:lvl1pPr>
          </a:lstStyle>
          <a:p>
            <a:r>
              <a:rPr lang="en-US" dirty="1" smtClean="0"/>
              <a:t>Click to edit Master title style</a:t>
            </a:r>
            <a:endParaRPr lang="en-US"/>
          </a:p>
        </p:txBody>
      </p:sp>
      <p:sp>
        <p:nvSpPr>
          <p:cNvPr id="3" name="Vertical Text Placeholder 2"/>
          <p:cNvSpPr>
            <a:spLocks noGrp="1"/>
          </p:cNvSpPr>
          <p:nvPr>
            <p:ph type="body" orient="vert" idx="1"/>
          </p:nvPr>
        </p:nvSpPr>
        <p:spPr>
          <a:xfrm>
            <a:off x="304800" y="1828800"/>
            <a:ext cx="8534400" cy="4419599"/>
          </a:xfrm>
        </p:spPr>
        <p:txBody>
          <a:bodyPr vert="eaVert"/>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3AB973-D796-421E-B132-391BCACBE6EC}" type="datetimeFigureOut">
              <a:rPr lang="en-US"/>
              <a:t>5/4/2021</a:t>
            </a:fld>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E2500F-8527-4648-8B07-2454A4C242E6}" type="slidenum">
              <a:rPr lang="en-US"/>
              <a:t>‹#›</a:t>
            </a:fld>
          </a:p>
        </p:txBody>
      </p:sp>
    </p:spTree>
    <p:extLst>
      <p:ext uri="{BB962C8B-B14F-4D97-AF65-F5344CB8AC3E}">
        <p14:creationId xmlns:p14="http://schemas.microsoft.com/office/powerpoint/2010/main" val="2437976369"/>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28600"/>
            <a:ext cx="2286000" cy="6019800"/>
          </a:xfrm>
        </p:spPr>
        <p:txBody>
          <a:bodyPr vert="eaVert"/>
          <a:lstStyle/>
          <a:p>
            <a:r>
              <a:rPr lang="en-US" dirty="1" smtClean="0"/>
              <a:t>Click to edit Master title style</a:t>
            </a:r>
            <a:endParaRPr lang="en-US"/>
          </a:p>
        </p:txBody>
      </p:sp>
      <p:sp>
        <p:nvSpPr>
          <p:cNvPr id="3" name="Vertical Text Placeholder 2"/>
          <p:cNvSpPr>
            <a:spLocks noGrp="1"/>
          </p:cNvSpPr>
          <p:nvPr>
            <p:ph type="body" orient="vert" idx="1"/>
          </p:nvPr>
        </p:nvSpPr>
        <p:spPr>
          <a:xfrm>
            <a:off x="304800" y="228600"/>
            <a:ext cx="6172200" cy="6019800"/>
          </a:xfrm>
        </p:spPr>
        <p:txBody>
          <a:bodyPr vert="eaVert"/>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415CF8-A290-4291-8540-3B137CB538E4}" type="datetimeFigureOut">
              <a:rPr lang="en-US"/>
              <a:t>5/4/2021</a:t>
            </a:fld>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019D0F-EF64-4CFC-A748-944EAC723937}" type="slidenum">
              <a:rPr lang="en-US"/>
              <a:t>‹#›</a:t>
            </a:fld>
          </a:p>
        </p:txBody>
      </p:sp>
    </p:spTree>
    <p:extLst>
      <p:ext uri="{BB962C8B-B14F-4D97-AF65-F5344CB8AC3E}">
        <p14:creationId xmlns:p14="http://schemas.microsoft.com/office/powerpoint/2010/main" val="239597251"/>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o Slide">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9"/>
          <p:cNvPicPr>
            <a:picLocks noChangeAspect="1"/>
          </p:cNvPicPr>
          <p:nvPr/>
        </p:nvPicPr>
        <p:blipFill>
          <a:blip r:embed="rId2"/>
          <a:srcRect/>
          <a:stretch>
            <a:fillRect/>
          </a:stretch>
        </p:blipFill>
        <p:spPr>
          <a:xfrm>
            <a:off x="7418388" y="0"/>
            <a:ext cx="1754187" cy="13335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4343400" y="2854325"/>
            <a:ext cx="4495800" cy="0"/>
          </a:xfrm>
          <a:prstGeom prst="line"/>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11"/>
          <p:cNvPicPr>
            <a:picLocks noChangeAspect="1"/>
          </p:cNvPicPr>
          <p:nvPr/>
        </p:nvPicPr>
        <p:blipFill>
          <a:blip r:embed="rId3"/>
          <a:srcRect/>
          <a:stretch>
            <a:fillRect/>
          </a:stretch>
        </p:blipFill>
        <p:spPr>
          <a:xfrm>
            <a:off x="304800" y="4306888"/>
            <a:ext cx="309563" cy="18256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a:xfrm>
            <a:off x="695325" y="4213225"/>
            <a:ext cx="3419475" cy="33813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fontAlgn="base" eaLnBrk="0" hangingPunct="0">
              <a:spcBef>
                <a:spcPct val="0"/>
              </a:spcBef>
              <a:spcAft>
                <a:spcPct val="0"/>
              </a:spcAft>
              <a:defRPr>
                <a:solidFill>
                  <a:schemeClr val="tx1"/>
                </a:solidFill>
                <a:latin typeface="Calibri" pitchFamily="34" charset="0"/>
                <a:cs typeface="Arial" charset="0"/>
              </a:defRPr>
            </a:lvl6pPr>
            <a:lvl7pPr marL="2971800" indent="-228600" fontAlgn="base" eaLnBrk="0" hangingPunct="0">
              <a:spcBef>
                <a:spcPct val="0"/>
              </a:spcBef>
              <a:spcAft>
                <a:spcPct val="0"/>
              </a:spcAft>
              <a:defRPr>
                <a:solidFill>
                  <a:schemeClr val="tx1"/>
                </a:solidFill>
                <a:latin typeface="Calibri" pitchFamily="34" charset="0"/>
                <a:cs typeface="Arial" charset="0"/>
              </a:defRPr>
            </a:lvl7pPr>
            <a:lvl8pPr marL="3429000" indent="-228600" fontAlgn="base" eaLnBrk="0" hangingPunct="0">
              <a:spcBef>
                <a:spcPct val="0"/>
              </a:spcBef>
              <a:spcAft>
                <a:spcPct val="0"/>
              </a:spcAft>
              <a:defRPr>
                <a:solidFill>
                  <a:schemeClr val="tx1"/>
                </a:solidFill>
                <a:latin typeface="Calibri" pitchFamily="34" charset="0"/>
                <a:cs typeface="Arial" charset="0"/>
              </a:defRPr>
            </a:lvl8pPr>
            <a:lvl9pPr marL="3886200" indent="-228600" fontAlgn="base" eaLnBrk="0"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600" dirty="1" smtClean="0"/>
              <a:t>Practice Areas</a:t>
            </a:r>
          </a:p>
        </p:txBody>
      </p:sp>
      <p:sp>
        <p:nvSpPr>
          <p:cNvPr id="20" name="Rectangle 19"/>
          <p:cNvSpPr/>
          <p:nvPr/>
        </p:nvSpPr>
        <p:spPr>
          <a:xfrm>
            <a:off x="0" y="1287463"/>
            <a:ext cx="9144000" cy="460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309282" y="1561677"/>
            <a:ext cx="3805518" cy="2512501"/>
          </a:xfrm>
          <a:solidFill>
            <a:schemeClr val="accent5"/>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1" smtClean="0"/>
              <a:t>Click icon to add picture</a:t>
            </a:r>
            <a:endParaRPr lang="en-US" noProof="0"/>
          </a:p>
        </p:txBody>
      </p:sp>
      <p:sp>
        <p:nvSpPr>
          <p:cNvPr id="4" name="Text Placeholder 3"/>
          <p:cNvSpPr>
            <a:spLocks noGrp="1"/>
          </p:cNvSpPr>
          <p:nvPr>
            <p:ph type="body" sz="half" idx="2"/>
          </p:nvPr>
        </p:nvSpPr>
        <p:spPr>
          <a:xfrm>
            <a:off x="4267200" y="3002378"/>
            <a:ext cx="4572000" cy="3246022"/>
          </a:xfrm>
        </p:spPr>
        <p:txBody>
          <a:bodyPr>
            <a:normAutofit/>
          </a:bodyPr>
          <a:lstStyle>
            <a:lvl1pPr marL="0" indent="0">
              <a:lnSpc>
                <a:spcPct val="120000"/>
              </a:lnSpc>
              <a:buNone/>
              <a:defRPr sz="1400"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13" name="Text Placeholder 3"/>
          <p:cNvSpPr>
            <a:spLocks noGrp="1"/>
          </p:cNvSpPr>
          <p:nvPr>
            <p:ph type="body" sz="half" idx="13"/>
          </p:nvPr>
        </p:nvSpPr>
        <p:spPr>
          <a:xfrm>
            <a:off x="4267200" y="1557195"/>
            <a:ext cx="4572000" cy="307184"/>
          </a:xfrm>
        </p:spPr>
        <p:txBody>
          <a:bodyPr>
            <a:noAutofit/>
          </a:bodyPr>
          <a:lstStyle>
            <a:lvl1pPr marL="0" indent="0">
              <a:lnSpc>
                <a:spcPct val="100000"/>
              </a:lnSpc>
              <a:spcBef>
                <a:spcPct val="0"/>
              </a:spcBef>
              <a:buNone/>
              <a:defRPr sz="1800" b="1" i="0" baseline="0">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14" name="Text Placeholder 3"/>
          <p:cNvSpPr>
            <a:spLocks noGrp="1"/>
          </p:cNvSpPr>
          <p:nvPr>
            <p:ph type="body" sz="half" idx="14"/>
          </p:nvPr>
        </p:nvSpPr>
        <p:spPr>
          <a:xfrm>
            <a:off x="4267200" y="1995672"/>
            <a:ext cx="4572000" cy="228600"/>
          </a:xfrm>
        </p:spPr>
        <p:txBody>
          <a:bodyPr tIns="0" bIns="0">
            <a:noAutofit/>
          </a:bodyPr>
          <a:lstStyle>
            <a:lvl1pPr marL="0" indent="0">
              <a:lnSpc>
                <a:spcPct val="100000"/>
              </a:lnSpc>
              <a:spcBef>
                <a:spcPct val="0"/>
              </a:spcBef>
              <a:buNone/>
              <a:defRPr sz="1200"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15" name="Text Placeholder 3"/>
          <p:cNvSpPr>
            <a:spLocks noGrp="1"/>
          </p:cNvSpPr>
          <p:nvPr>
            <p:ph type="body" sz="half" idx="15"/>
          </p:nvPr>
        </p:nvSpPr>
        <p:spPr>
          <a:xfrm>
            <a:off x="4267200" y="2234825"/>
            <a:ext cx="4572000" cy="228600"/>
          </a:xfrm>
        </p:spPr>
        <p:txBody>
          <a:bodyPr tIns="0" bIns="0">
            <a:noAutofit/>
          </a:bodyPr>
          <a:lstStyle>
            <a:lvl1pPr marL="0" indent="0">
              <a:lnSpc>
                <a:spcPct val="100000"/>
              </a:lnSpc>
              <a:spcBef>
                <a:spcPct val="0"/>
              </a:spcBef>
              <a:buNone/>
              <a:defRPr sz="1200"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16" name="Text Placeholder 3"/>
          <p:cNvSpPr>
            <a:spLocks noGrp="1"/>
          </p:cNvSpPr>
          <p:nvPr>
            <p:ph type="body" sz="half" idx="16"/>
          </p:nvPr>
        </p:nvSpPr>
        <p:spPr>
          <a:xfrm>
            <a:off x="4267200" y="2473978"/>
            <a:ext cx="4572000" cy="228600"/>
          </a:xfrm>
        </p:spPr>
        <p:txBody>
          <a:bodyPr tIns="0" bIns="0">
            <a:noAutofit/>
          </a:bodyPr>
          <a:lstStyle>
            <a:lvl1pPr marL="0" indent="0">
              <a:lnSpc>
                <a:spcPct val="100000"/>
              </a:lnSpc>
              <a:spcBef>
                <a:spcPct val="0"/>
              </a:spcBef>
              <a:buNone/>
              <a:defRPr sz="1200"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17" name="Text Placeholder 3"/>
          <p:cNvSpPr>
            <a:spLocks noGrp="1"/>
          </p:cNvSpPr>
          <p:nvPr>
            <p:ph type="body" sz="half" idx="17"/>
          </p:nvPr>
        </p:nvSpPr>
        <p:spPr>
          <a:xfrm>
            <a:off x="685800" y="4607578"/>
            <a:ext cx="3429000" cy="1640822"/>
          </a:xfrm>
        </p:spPr>
        <p:txBody>
          <a:bodyPr tIns="0" bIns="0">
            <a:noAutofit/>
          </a:bodyPr>
          <a:lstStyle>
            <a:lvl1pPr marL="171450" indent="-171450">
              <a:lnSpc>
                <a:spcPct val="100000"/>
              </a:lnSpc>
              <a:spcBef>
                <a:spcPct val="0"/>
              </a:spcBef>
              <a:buFont typeface="Arial" charset="0"/>
              <a:buChar char="•"/>
              <a:defRPr sz="1200"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21" name="Title 20"/>
          <p:cNvSpPr>
            <a:spLocks noGrp="1"/>
          </p:cNvSpPr>
          <p:nvPr>
            <p:ph type="title"/>
          </p:nvPr>
        </p:nvSpPr>
        <p:spPr>
          <a:xfrm>
            <a:off x="304800" y="228601"/>
            <a:ext cx="8534400" cy="906357"/>
          </a:xfrm>
        </p:spPr>
        <p:txBody>
          <a:bodyPr/>
          <a:lstStyle>
            <a:lvl1pPr>
              <a:defRPr>
                <a:solidFill>
                  <a:schemeClr val="bg1"/>
                </a:solidFill>
              </a:defRPr>
            </a:lvl1pPr>
          </a:lstStyle>
          <a:p>
            <a:r>
              <a:rPr lang="en-US" dirty="1" smtClean="0"/>
              <a:t>Click to edit Master title style</a:t>
            </a:r>
            <a:endParaRPr lang="en-US"/>
          </a:p>
        </p:txBody>
      </p:sp>
      <p:sp>
        <p:nvSpPr>
          <p:cNvPr id="22" name="Date Placeholder 3"/>
          <p:cNvSpPr>
            <a:spLocks noGrp="1"/>
          </p:cNvSpPr>
          <p:nvPr>
            <p:ph type="dt" sz="half" idx="18"/>
          </p:nvPr>
        </p:nvSpPr>
        <p:spPr/>
        <p:txBody>
          <a:bodyPr/>
          <a:lstStyle>
            <a:lvl1pPr algn="l">
              <a:defRPr sz="900" b="1">
                <a:solidFill>
                  <a:schemeClr val="tx1"/>
                </a:solidFill>
              </a:defRPr>
            </a:lvl1pPr>
          </a:lstStyle>
          <a:p>
            <a:pPr>
              <a:defRPr/>
            </a:pPr>
            <a:fld id="{1D248C9E-BDB1-402C-A84C-E200DBB61CD4}" type="datetimeFigureOut">
              <a:rPr lang="en-US"/>
              <a:t>5/4/2021</a:t>
            </a:fld>
          </a:p>
        </p:txBody>
      </p:sp>
      <p:sp>
        <p:nvSpPr>
          <p:cNvPr id="23" name="Footer Placeholder 4"/>
          <p:cNvSpPr>
            <a:spLocks noGrp="1"/>
          </p:cNvSpPr>
          <p:nvPr>
            <p:ph type="ftr" sz="quarter" idx="19"/>
          </p:nvPr>
        </p:nvSpPr>
        <p:spPr/>
        <p:txBody>
          <a:bodyPr/>
          <a:lstStyle>
            <a:lvl1pPr algn="r">
              <a:defRPr sz="900">
                <a:solidFill>
                  <a:schemeClr val="bg1"/>
                </a:solidFill>
              </a:defRPr>
            </a:lvl1pPr>
          </a:lstStyle>
          <a:p>
            <a:pPr>
              <a:defRPr/>
            </a:pPr>
            <a:endParaRPr lang="en-US"/>
          </a:p>
        </p:txBody>
      </p:sp>
      <p:sp>
        <p:nvSpPr>
          <p:cNvPr id="24" name="Slide Number Placeholder 5"/>
          <p:cNvSpPr>
            <a:spLocks noGrp="1"/>
          </p:cNvSpPr>
          <p:nvPr>
            <p:ph type="sldNum" sz="quarter" idx="20"/>
          </p:nvPr>
        </p:nvSpPr>
        <p:spPr/>
        <p:txBody>
          <a:bodyPr/>
          <a:lstStyle>
            <a:lvl1pPr algn="ctr">
              <a:defRPr sz="900">
                <a:solidFill>
                  <a:srgbClr val="2E3536"/>
                </a:solidFill>
              </a:defRPr>
            </a:lvl1pPr>
          </a:lstStyle>
          <a:p>
            <a:pPr>
              <a:defRPr/>
            </a:pPr>
            <a:fld id="{7DDA44D8-1841-4151-9C66-300D933907E9}" type="slidenum">
              <a:rPr lang="en-US"/>
              <a:t>‹#›</a:t>
            </a:fld>
          </a:p>
        </p:txBody>
      </p:sp>
    </p:spTree>
    <p:extLst>
      <p:ext uri="{BB962C8B-B14F-4D97-AF65-F5344CB8AC3E}">
        <p14:creationId xmlns:p14="http://schemas.microsoft.com/office/powerpoint/2010/main" val="2709616232"/>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4" name="Title 1"/>
          <p:cNvSpPr txBox="1"/>
          <p:nvPr/>
        </p:nvSpPr>
        <p:spPr>
          <a:xfrm>
            <a:off x="5600700" y="4254500"/>
            <a:ext cx="2667000" cy="1628775"/>
          </a:xfrm>
          <a:prstGeom prst="rect"/>
        </p:spPr>
        <p:txBody>
          <a:bodyPr/>
          <a:lstStyle>
            <a:lvl1pPr algn="r" defTabSz="685800" rtl="0" eaLnBrk="1" latinLnBrk="0" hangingPunct="1">
              <a:lnSpc>
                <a:spcPct val="90000"/>
              </a:lnSpc>
              <a:spcBef>
                <a:spcPct val="0"/>
              </a:spcBef>
              <a:buNone/>
              <a:defRPr sz="3600" b="1" kern="1200" spc="-150">
                <a:solidFill>
                  <a:schemeClr val="bg1"/>
                </a:solidFill>
                <a:latin typeface="+mj-lt"/>
                <a:ea typeface="+mj-ea"/>
                <a:cs typeface="+mj-cs"/>
              </a:defRPr>
            </a:lvl1pPr>
          </a:lstStyle>
          <a:p>
            <a:pPr algn="l">
              <a:defRPr/>
            </a:pPr>
            <a:endParaRPr lang="en-US" sz="2400">
              <a:solidFill>
                <a:schemeClr val="tx1"/>
              </a:solidFill>
            </a:endParaRPr>
          </a:p>
        </p:txBody>
      </p:sp>
      <p:sp>
        <p:nvSpPr>
          <p:cNvPr id="5" name="Rectangle 4"/>
          <p:cNvSpPr/>
          <p:nvPr/>
        </p:nvSpPr>
        <p:spPr>
          <a:xfrm>
            <a:off x="0" y="-84138"/>
            <a:ext cx="9144000" cy="7018338"/>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0"/>
          <p:cNvPicPr>
            <a:picLocks noChangeAspect="1"/>
          </p:cNvPicPr>
          <p:nvPr/>
        </p:nvPicPr>
        <p:blipFill>
          <a:blip r:embed="rId2"/>
          <a:srcRect/>
          <a:stretch>
            <a:fillRect/>
          </a:stretch>
        </p:blipFill>
        <p:spPr>
          <a:xfrm>
            <a:off x="3863975" y="2401888"/>
            <a:ext cx="5356225" cy="40703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3"/>
          <a:srcRect/>
          <a:stretch>
            <a:fillRect/>
          </a:stretch>
        </p:blipFill>
        <p:spPr>
          <a:xfrm>
            <a:off x="763588" y="1462088"/>
            <a:ext cx="4568825" cy="70961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p:nvPicPr>
        <p:blipFill>
          <a:blip r:embed="rId4"/>
          <a:srcRect/>
          <a:stretch>
            <a:fillRect/>
          </a:stretch>
        </p:blipFill>
        <p:spPr>
          <a:xfrm>
            <a:off x="0" y="3313113"/>
            <a:ext cx="5257800" cy="81121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7"/>
          <p:cNvSpPr>
            <a:spLocks noGrp="1"/>
          </p:cNvSpPr>
          <p:nvPr>
            <p:ph type="body" sz="quarter" idx="13"/>
          </p:nvPr>
        </p:nvSpPr>
        <p:spPr>
          <a:xfrm>
            <a:off x="5347208" y="3312337"/>
            <a:ext cx="3373518" cy="1588247"/>
          </a:xfrm>
        </p:spPr>
        <p:txBody>
          <a:bodyPr/>
          <a:lstStyle>
            <a:lvl1pPr marL="0" marR="0" indent="0" algn="l" defTabSz="685800" fontAlgn="auto" rtl="0" eaLnBrk="1" latinLnBrk="0" hangingPunct="1">
              <a:lnSpc>
                <a:spcPct val="90000"/>
              </a:lnSpc>
              <a:spcBef>
                <a:spcPct val="0"/>
              </a:spcBef>
              <a:spcAft>
                <a:spcPct val="0"/>
              </a:spcAft>
              <a:buClrTx/>
              <a:buSzTx/>
              <a:buFont typeface="Arial"/>
              <a:buNone/>
              <a:defRPr sz="1800" baseline="0">
                <a:solidFill>
                  <a:schemeClr val="bg1"/>
                </a:solidFill>
              </a:defRPr>
            </a:lvl1pPr>
          </a:lstStyle>
          <a:p>
            <a:pPr lvl="0"/>
            <a:r>
              <a:rPr lang="en-US" dirty="1" smtClean="0"/>
              <a:t>Click to edit Master text styles</a:t>
            </a:r>
          </a:p>
        </p:txBody>
      </p:sp>
      <p:sp>
        <p:nvSpPr>
          <p:cNvPr id="20" name="Text Placeholder 2"/>
          <p:cNvSpPr>
            <a:spLocks noGrp="1"/>
          </p:cNvSpPr>
          <p:nvPr>
            <p:ph type="body" idx="14"/>
          </p:nvPr>
        </p:nvSpPr>
        <p:spPr>
          <a:xfrm>
            <a:off x="1219200" y="3312338"/>
            <a:ext cx="3505200" cy="812270"/>
          </a:xfrm>
        </p:spPr>
        <p:txBody>
          <a:bodyPr anchor="ctr">
            <a:normAutofit/>
          </a:bodyPr>
          <a:lstStyle>
            <a:lvl1pPr marL="0" indent="0" algn="r">
              <a:buNone/>
              <a:defRPr sz="2400" b="1"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1" smtClean="0"/>
              <a:t>Click to edit Master text styles</a:t>
            </a:r>
          </a:p>
        </p:txBody>
      </p:sp>
      <p:sp>
        <p:nvSpPr>
          <p:cNvPr id="9" name="Date Placeholder 2"/>
          <p:cNvSpPr>
            <a:spLocks noGrp="1"/>
          </p:cNvSpPr>
          <p:nvPr>
            <p:ph type="dt" sz="half" idx="15"/>
          </p:nvPr>
        </p:nvSpPr>
        <p:spPr/>
        <p:txBody>
          <a:bodyPr/>
          <a:lstStyle>
            <a:lvl1pPr>
              <a:defRPr/>
            </a:lvl1pPr>
          </a:lstStyle>
          <a:p>
            <a:pPr>
              <a:defRPr/>
            </a:pPr>
            <a:fld id="{D1E264C7-C636-4460-A043-34F55020B6AB}" type="datetimeFigureOut">
              <a:rPr lang="en-US"/>
              <a:t>5/4/2021</a:t>
            </a:fld>
          </a:p>
        </p:txBody>
      </p:sp>
      <p:sp>
        <p:nvSpPr>
          <p:cNvPr id="10" name="Footer Placeholder 3"/>
          <p:cNvSpPr>
            <a:spLocks noGrp="1"/>
          </p:cNvSpPr>
          <p:nvPr>
            <p:ph type="ftr" sz="quarter" idx="16"/>
          </p:nvPr>
        </p:nvSpPr>
        <p:spPr/>
        <p:txBody>
          <a:bodyPr/>
          <a:lstStyle>
            <a:lvl1pPr>
              <a:defRPr/>
            </a:lvl1pPr>
          </a:lstStyle>
          <a:p>
            <a:pPr>
              <a:defRPr/>
            </a:pPr>
            <a:endParaRPr lang="en-US"/>
          </a:p>
        </p:txBody>
      </p:sp>
      <p:sp>
        <p:nvSpPr>
          <p:cNvPr id="11" name="Slide Number Placeholder 4"/>
          <p:cNvSpPr>
            <a:spLocks noGrp="1"/>
          </p:cNvSpPr>
          <p:nvPr>
            <p:ph type="sldNum" sz="quarter" idx="17"/>
          </p:nvPr>
        </p:nvSpPr>
        <p:spPr/>
        <p:txBody>
          <a:bodyPr/>
          <a:lstStyle>
            <a:lvl1pPr>
              <a:defRPr/>
            </a:lvl1pPr>
          </a:lstStyle>
          <a:p>
            <a:pPr>
              <a:defRPr/>
            </a:pPr>
            <a:fld id="{3F6E8D0B-EBA6-4ADB-A687-189B89E00792}" type="slidenum">
              <a:rPr lang="en-US"/>
              <a:t>‹#›</a:t>
            </a:fld>
          </a:p>
        </p:txBody>
      </p:sp>
    </p:spTree>
    <p:extLst>
      <p:ext uri="{BB962C8B-B14F-4D97-AF65-F5344CB8AC3E}">
        <p14:creationId xmlns:p14="http://schemas.microsoft.com/office/powerpoint/2010/main" val="3314937813"/>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1"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9C71EC-AD1D-474F-A414-EBFF67535B8E}" type="datetimeFigureOut">
              <a:rPr lang="en-US"/>
              <a:t>5/4/2021</a:t>
            </a:fld>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0F3E47-5582-4835-9ACC-400E1E208886}" type="slidenum">
              <a:rPr lang="en-US"/>
              <a:t>‹#›</a:t>
            </a:fld>
          </a:p>
        </p:txBody>
      </p:sp>
    </p:spTree>
    <p:extLst>
      <p:ext uri="{BB962C8B-B14F-4D97-AF65-F5344CB8AC3E}">
        <p14:creationId xmlns:p14="http://schemas.microsoft.com/office/powerpoint/2010/main" val="1437315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Big Picture 1 (less text)">
    <p:spTree>
      <p:nvGrpSpPr>
        <p:cNvPr id="1" name=""/>
        <p:cNvGrpSpPr/>
        <p:nvPr/>
      </p:nvGrpSpPr>
      <p:grpSpPr>
        <a:xfrm>
          <a:off x="0" y="0"/>
          <a:ext cx="0" cy="0"/>
          <a:chOff x="0" y="0"/>
          <a:chExt cx="0" cy="0"/>
        </a:xfrm>
      </p:grpSpPr>
      <p:sp>
        <p:nvSpPr>
          <p:cNvPr id="6" name="Rectangle 5"/>
          <p:cNvSpPr/>
          <p:nvPr/>
        </p:nvSpPr>
        <p:spPr>
          <a:xfrm>
            <a:off x="0" y="0"/>
            <a:ext cx="9144000" cy="5345113"/>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9"/>
          <p:cNvPicPr>
            <a:picLocks noChangeAspect="1"/>
          </p:cNvPicPr>
          <p:nvPr/>
        </p:nvPicPr>
        <p:blipFill>
          <a:blip r:embed="rId2"/>
          <a:srcRect t="12123"/>
          <a:stretch>
            <a:fillRect/>
          </a:stretch>
        </p:blipFill>
        <p:spPr>
          <a:xfrm>
            <a:off x="0" y="1588"/>
            <a:ext cx="9144000" cy="535781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322888"/>
            <a:ext cx="9144000" cy="1535112"/>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1"/>
          <p:cNvPicPr>
            <a:picLocks noChangeAspect="1"/>
          </p:cNvPicPr>
          <p:nvPr/>
        </p:nvPicPr>
        <p:blipFill>
          <a:blip r:embed="rId3"/>
          <a:srcRect/>
          <a:stretch>
            <a:fillRect/>
          </a:stretch>
        </p:blipFill>
        <p:spPr>
          <a:xfrm>
            <a:off x="566738" y="5802313"/>
            <a:ext cx="3471862" cy="5365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228600" y="5334000"/>
            <a:ext cx="9525000" cy="0"/>
          </a:xfrm>
          <a:prstGeom prst="line"/>
          <a:ln w="158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3"/>
          <p:cNvPicPr>
            <a:picLocks noChangeAspect="1"/>
          </p:cNvPicPr>
          <p:nvPr/>
        </p:nvPicPr>
        <p:blipFill>
          <a:blip r:embed="rId4"/>
          <a:srcRect/>
          <a:stretch>
            <a:fillRect/>
          </a:stretch>
        </p:blipFill>
        <p:spPr>
          <a:xfrm>
            <a:off x="4770438" y="5181600"/>
            <a:ext cx="182562" cy="30956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Picture Placeholder 16"/>
          <p:cNvSpPr>
            <a:spLocks noGrp="1"/>
          </p:cNvSpPr>
          <p:nvPr>
            <p:ph type="pic" sz="quarter" idx="13"/>
          </p:nvPr>
        </p:nvSpPr>
        <p:spPr>
          <a:xfrm>
            <a:off x="6725" y="-10593"/>
            <a:ext cx="9139518" cy="5344562"/>
          </a:xfrm>
        </p:spPr>
        <p:txBody>
          <a:bodyPr rtlCol="0">
            <a:normAutofit/>
          </a:bodyPr>
          <a:lstStyle/>
          <a:p>
            <a:pPr lvl="0"/>
            <a:r>
              <a:rPr lang="en-US" noProof="0" dirty="1" smtClean="0"/>
              <a:t>Click icon to add picture</a:t>
            </a:r>
            <a:endParaRPr lang="en-US" noProof="0"/>
          </a:p>
        </p:txBody>
      </p:sp>
      <p:sp>
        <p:nvSpPr>
          <p:cNvPr id="10" name="Text Placeholder 2"/>
          <p:cNvSpPr>
            <a:spLocks noGrp="1"/>
          </p:cNvSpPr>
          <p:nvPr>
            <p:ph type="body" idx="11"/>
          </p:nvPr>
        </p:nvSpPr>
        <p:spPr>
          <a:xfrm>
            <a:off x="4728547" y="5802189"/>
            <a:ext cx="3796983" cy="784748"/>
          </a:xfrm>
        </p:spPr>
        <p:txBody>
          <a:bodyPr/>
          <a:lstStyle>
            <a:lvl1pPr marL="0" indent="0">
              <a:lnSpc>
                <a:spcPct val="100000"/>
              </a:lnSpc>
              <a:spcBef>
                <a:spcPct val="0"/>
              </a:spcBef>
              <a:buNone/>
              <a:defRPr sz="1800" b="0" i="0" baseline="0">
                <a:ln>
                  <a:noFill/>
                </a:ln>
                <a:solidFill>
                  <a:schemeClr val="tx1"/>
                </a:solidFill>
                <a:latin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1" smtClean="0"/>
              <a:t>Click to edit Master text styles</a:t>
            </a:r>
          </a:p>
        </p:txBody>
      </p:sp>
      <p:sp>
        <p:nvSpPr>
          <p:cNvPr id="24" name="Text Placeholder 15"/>
          <p:cNvSpPr>
            <a:spLocks noGrp="1"/>
          </p:cNvSpPr>
          <p:nvPr>
            <p:ph type="body" sz="quarter" idx="12"/>
          </p:nvPr>
        </p:nvSpPr>
        <p:spPr>
          <a:xfrm>
            <a:off x="4728548" y="5517750"/>
            <a:ext cx="1979168" cy="284440"/>
          </a:xfrm>
        </p:spPr>
        <p:txBody>
          <a:bodyPr>
            <a:normAutofit/>
          </a:bodyPr>
          <a:lstStyle>
            <a:lvl1pPr algn="l">
              <a:defRPr sz="1400" baseline="0"/>
            </a:lvl1pPr>
          </a:lstStyle>
          <a:p>
            <a:pPr lvl="0"/>
            <a:r>
              <a:rPr lang="en-US" dirty="1" smtClean="0"/>
              <a:t>Click to edit Master text styles</a:t>
            </a:r>
          </a:p>
        </p:txBody>
      </p:sp>
      <p:sp>
        <p:nvSpPr>
          <p:cNvPr id="9" name="Title 1"/>
          <p:cNvSpPr>
            <a:spLocks noGrp="1"/>
          </p:cNvSpPr>
          <p:nvPr>
            <p:ph type="ctrTitle"/>
          </p:nvPr>
        </p:nvSpPr>
        <p:spPr>
          <a:xfrm>
            <a:off x="0" y="1887425"/>
            <a:ext cx="9139515" cy="2204172"/>
          </a:xfrm>
          <a:solidFill>
            <a:schemeClr val="tx1">
              <a:alpha val="70000"/>
            </a:schemeClr>
          </a:solidFill>
        </p:spPr>
        <p:txBody>
          <a:bodyPr lIns="571500" tIns="228600" rIns="571500" bIns="228600" anchor="ctr"/>
          <a:lstStyle>
            <a:lvl1pPr algn="l">
              <a:lnSpc>
                <a:spcPct val="80000"/>
              </a:lnSpc>
              <a:defRPr sz="5400" b="0" i="0" baseline="0">
                <a:ln>
                  <a:noFill/>
                </a:ln>
                <a:solidFill>
                  <a:schemeClr val="bg1"/>
                </a:solidFill>
              </a:defRPr>
            </a:lvl1pPr>
          </a:lstStyle>
          <a:p>
            <a:r>
              <a:rPr lang="en-US" dirty="1" smtClean="0"/>
              <a:t>Click to edit Master title style</a:t>
            </a:r>
            <a:endParaRPr lang="en-US"/>
          </a:p>
        </p:txBody>
      </p:sp>
    </p:spTree>
    <p:extLst>
      <p:ext uri="{BB962C8B-B14F-4D97-AF65-F5344CB8AC3E}">
        <p14:creationId xmlns:p14="http://schemas.microsoft.com/office/powerpoint/2010/main" val="3188656801"/>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 Big Picture 2">
    <p:spTree>
      <p:nvGrpSpPr>
        <p:cNvPr id="1" name=""/>
        <p:cNvGrpSpPr/>
        <p:nvPr/>
      </p:nvGrpSpPr>
      <p:grpSpPr>
        <a:xfrm>
          <a:off x="0" y="0"/>
          <a:ext cx="0" cy="0"/>
          <a:chOff x="0" y="0"/>
          <a:chExt cx="0" cy="0"/>
        </a:xfrm>
      </p:grpSpPr>
      <p:sp>
        <p:nvSpPr>
          <p:cNvPr id="6" name="Rectangle 5"/>
          <p:cNvSpPr/>
          <p:nvPr/>
        </p:nvSpPr>
        <p:spPr>
          <a:xfrm>
            <a:off x="0" y="5322888"/>
            <a:ext cx="9144000" cy="1535112"/>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0" y="0"/>
            <a:ext cx="9144000" cy="5345113"/>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10"/>
          <p:cNvPicPr>
            <a:picLocks noChangeAspect="1"/>
          </p:cNvPicPr>
          <p:nvPr/>
        </p:nvPicPr>
        <p:blipFill>
          <a:blip r:embed="rId2"/>
          <a:srcRect/>
          <a:stretch>
            <a:fillRect/>
          </a:stretch>
        </p:blipFill>
        <p:spPr>
          <a:xfrm>
            <a:off x="4763" y="0"/>
            <a:ext cx="9144000" cy="53340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srcRect/>
          <a:stretch>
            <a:fillRect/>
          </a:stretch>
        </p:blipFill>
        <p:spPr>
          <a:xfrm>
            <a:off x="566738" y="5802313"/>
            <a:ext cx="3471862" cy="5365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228600" y="5334000"/>
            <a:ext cx="9525000" cy="0"/>
          </a:xfrm>
          <a:prstGeom prst="line"/>
          <a:ln w="158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3"/>
          <p:cNvPicPr>
            <a:picLocks noChangeAspect="1"/>
          </p:cNvPicPr>
          <p:nvPr/>
        </p:nvPicPr>
        <p:blipFill>
          <a:blip r:embed="rId4"/>
          <a:srcRect/>
          <a:stretch>
            <a:fillRect/>
          </a:stretch>
        </p:blipFill>
        <p:spPr>
          <a:xfrm>
            <a:off x="4770438" y="5181600"/>
            <a:ext cx="182562" cy="30956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13629" y="-5297"/>
            <a:ext cx="9139518" cy="5344562"/>
          </a:xfrm>
        </p:spPr>
        <p:txBody>
          <a:bodyPr rtlCol="0">
            <a:normAutofit/>
          </a:bodyPr>
          <a:lstStyle/>
          <a:p>
            <a:pPr lvl="0"/>
            <a:r>
              <a:rPr lang="en-US" noProof="0" dirty="1" smtClean="0"/>
              <a:t>Click icon to add picture</a:t>
            </a:r>
            <a:endParaRPr lang="en-US" noProof="0"/>
          </a:p>
        </p:txBody>
      </p:sp>
      <p:sp>
        <p:nvSpPr>
          <p:cNvPr id="10" name="Text Placeholder 2"/>
          <p:cNvSpPr>
            <a:spLocks noGrp="1"/>
          </p:cNvSpPr>
          <p:nvPr>
            <p:ph type="body" idx="11"/>
          </p:nvPr>
        </p:nvSpPr>
        <p:spPr>
          <a:xfrm>
            <a:off x="4728547" y="5802189"/>
            <a:ext cx="3796983" cy="751011"/>
          </a:xfrm>
        </p:spPr>
        <p:txBody>
          <a:bodyPr/>
          <a:lstStyle>
            <a:lvl1pPr marL="0" indent="0">
              <a:lnSpc>
                <a:spcPct val="100000"/>
              </a:lnSpc>
              <a:spcBef>
                <a:spcPct val="0"/>
              </a:spcBef>
              <a:buNone/>
              <a:defRPr sz="1800" b="0" i="0" baseline="0">
                <a:ln>
                  <a:noFill/>
                </a:ln>
                <a:solidFill>
                  <a:schemeClr val="tx1"/>
                </a:solidFill>
                <a:latin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1" smtClean="0"/>
              <a:t>Click to edit Master text styles</a:t>
            </a:r>
          </a:p>
        </p:txBody>
      </p:sp>
      <p:sp>
        <p:nvSpPr>
          <p:cNvPr id="14" name="Text Placeholder 15"/>
          <p:cNvSpPr>
            <a:spLocks noGrp="1"/>
          </p:cNvSpPr>
          <p:nvPr>
            <p:ph type="body" sz="quarter" idx="12"/>
          </p:nvPr>
        </p:nvSpPr>
        <p:spPr>
          <a:xfrm>
            <a:off x="4728548" y="5517750"/>
            <a:ext cx="1979168" cy="284440"/>
          </a:xfrm>
        </p:spPr>
        <p:txBody>
          <a:bodyPr>
            <a:normAutofit/>
          </a:bodyPr>
          <a:lstStyle>
            <a:lvl1pPr algn="l">
              <a:defRPr sz="1400" baseline="0"/>
            </a:lvl1pPr>
          </a:lstStyle>
          <a:p>
            <a:pPr lvl="0"/>
            <a:r>
              <a:rPr lang="en-US" dirty="1" smtClean="0"/>
              <a:t>Click to edit Master text styles</a:t>
            </a:r>
          </a:p>
        </p:txBody>
      </p:sp>
      <p:sp>
        <p:nvSpPr>
          <p:cNvPr id="9" name="Title 1"/>
          <p:cNvSpPr>
            <a:spLocks noGrp="1"/>
          </p:cNvSpPr>
          <p:nvPr>
            <p:ph type="ctrTitle"/>
          </p:nvPr>
        </p:nvSpPr>
        <p:spPr>
          <a:xfrm>
            <a:off x="566653" y="457200"/>
            <a:ext cx="7958877" cy="4642571"/>
          </a:xfrm>
        </p:spPr>
        <p:txBody>
          <a:bodyPr lIns="0" rIns="0" anchor="ctr"/>
          <a:lstStyle>
            <a:lvl1pPr algn="l">
              <a:lnSpc>
                <a:spcPct val="80000"/>
              </a:lnSpc>
              <a:defRPr sz="5400" b="0" i="0" baseline="0">
                <a:ln>
                  <a:noFill/>
                </a:ln>
                <a:solidFill>
                  <a:schemeClr val="bg1"/>
                </a:solidFill>
              </a:defRPr>
            </a:lvl1pPr>
          </a:lstStyle>
          <a:p>
            <a:r>
              <a:rPr lang="en-US" dirty="1" smtClean="0"/>
              <a:t>Click to edit Master title style</a:t>
            </a:r>
            <a:endParaRPr lang="en-US"/>
          </a:p>
        </p:txBody>
      </p:sp>
    </p:spTree>
    <p:extLst>
      <p:ext uri="{BB962C8B-B14F-4D97-AF65-F5344CB8AC3E}">
        <p14:creationId xmlns:p14="http://schemas.microsoft.com/office/powerpoint/2010/main" val="1600682663"/>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Dark Top">
    <p:spTree>
      <p:nvGrpSpPr>
        <p:cNvPr id="1" name=""/>
        <p:cNvGrpSpPr/>
        <p:nvPr/>
      </p:nvGrpSpPr>
      <p:grpSpPr>
        <a:xfrm>
          <a:off x="0" y="0"/>
          <a:ext cx="0" cy="0"/>
          <a:chOff x="0" y="0"/>
          <a:chExt cx="0" cy="0"/>
        </a:xfrm>
      </p:grpSpPr>
      <p:sp>
        <p:nvSpPr>
          <p:cNvPr id="4" name="Rectangle 3"/>
          <p:cNvSpPr/>
          <p:nvPr/>
        </p:nvSpPr>
        <p:spPr>
          <a:xfrm>
            <a:off x="0" y="0"/>
            <a:ext cx="9144000" cy="6584950"/>
          </a:xfrm>
          <a:prstGeom prst="rect"/>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295400"/>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0"/>
          <p:cNvPicPr>
            <a:picLocks noChangeAspect="1"/>
          </p:cNvPicPr>
          <p:nvPr/>
        </p:nvPicPr>
        <p:blipFill>
          <a:blip r:embed="rId2"/>
          <a:srcRect/>
          <a:stretch>
            <a:fillRect/>
          </a:stretch>
        </p:blipFill>
        <p:spPr>
          <a:xfrm>
            <a:off x="7467600" y="0"/>
            <a:ext cx="1704975" cy="12954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287463"/>
            <a:ext cx="9144000" cy="460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04800" y="1447800"/>
            <a:ext cx="8534400" cy="5012858"/>
          </a:xfrm>
        </p:spPr>
        <p:txBody>
          <a:bodyPr/>
          <a:lstStyle>
            <a:lvl1pPr>
              <a:buClr>
                <a:schemeClr val="accent1"/>
              </a:buClr>
              <a:defRPr sz="2400" baseline="0"/>
            </a:lvl1pPr>
            <a:lvl2pPr>
              <a:buClr>
                <a:schemeClr val="accent1"/>
              </a:buClr>
              <a:buSzPct val="75000"/>
              <a:defRPr sz="2000" baseline="0"/>
            </a:lvl2pPr>
            <a:lvl3pPr>
              <a:buClr>
                <a:schemeClr val="accent1"/>
              </a:buClr>
              <a:buSzPct val="75000"/>
              <a:defRPr sz="1800" baseline="0"/>
            </a:lvl3pPr>
            <a:lvl4pPr>
              <a:buClr>
                <a:schemeClr val="accent1"/>
              </a:buClr>
              <a:buSzPct val="75000"/>
              <a:defRPr sz="1600" baseline="0"/>
            </a:lvl4pPr>
            <a:lvl5pPr>
              <a:buClr>
                <a:schemeClr val="accent1"/>
              </a:buClr>
              <a:defRPr sz="1400" baseline="0"/>
            </a:lvl5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2" name="Title 1"/>
          <p:cNvSpPr>
            <a:spLocks noGrp="1"/>
          </p:cNvSpPr>
          <p:nvPr>
            <p:ph type="title"/>
          </p:nvPr>
        </p:nvSpPr>
        <p:spPr>
          <a:xfrm>
            <a:off x="304800" y="228601"/>
            <a:ext cx="8534400" cy="1021081"/>
          </a:xfrm>
        </p:spPr>
        <p:txBody>
          <a:bodyPr/>
          <a:lstStyle>
            <a:lvl1pPr>
              <a:lnSpc>
                <a:spcPct val="90000"/>
              </a:lnSpc>
              <a:defRPr sz="4800" b="0" i="0" baseline="0">
                <a:solidFill>
                  <a:schemeClr val="bg1"/>
                </a:solidFill>
              </a:defRPr>
            </a:lvl1pPr>
          </a:lstStyle>
          <a:p>
            <a:r>
              <a:rPr lang="en-US" dirty="1" smtClean="0"/>
              <a:t>Click to edit Master title style</a:t>
            </a:r>
            <a:endParaRPr lang="en-US"/>
          </a:p>
        </p:txBody>
      </p:sp>
      <p:sp>
        <p:nvSpPr>
          <p:cNvPr id="8" name="Date Placeholder 3"/>
          <p:cNvSpPr>
            <a:spLocks noGrp="1"/>
          </p:cNvSpPr>
          <p:nvPr>
            <p:ph type="dt" sz="half" idx="10"/>
          </p:nvPr>
        </p:nvSpPr>
        <p:spPr/>
        <p:txBody>
          <a:bodyPr/>
          <a:lstStyle>
            <a:lvl1pPr algn="l">
              <a:defRPr sz="900" b="1">
                <a:solidFill>
                  <a:schemeClr val="tx1"/>
                </a:solidFill>
              </a:defRPr>
            </a:lvl1pPr>
          </a:lstStyle>
          <a:p>
            <a:pPr>
              <a:defRPr/>
            </a:pPr>
            <a:fld id="{5DD00A74-F386-41CB-B927-691FFC9E4EF8}" type="datetimeFigureOut">
              <a:rPr lang="en-US"/>
              <a:t>5/4/2021</a:t>
            </a:fld>
          </a:p>
        </p:txBody>
      </p:sp>
      <p:sp>
        <p:nvSpPr>
          <p:cNvPr id="9" name="Footer Placeholder 4"/>
          <p:cNvSpPr>
            <a:spLocks noGrp="1"/>
          </p:cNvSpPr>
          <p:nvPr>
            <p:ph type="ftr" sz="quarter" idx="11"/>
          </p:nvPr>
        </p:nvSpPr>
        <p:spPr/>
        <p:txBody>
          <a:bodyPr/>
          <a:lstStyle>
            <a:lvl1pPr algn="r">
              <a:defRPr sz="900">
                <a:solidFill>
                  <a:schemeClr val="bg1"/>
                </a:solidFill>
              </a:defRPr>
            </a:lvl1pPr>
          </a:lstStyle>
          <a:p>
            <a:pPr>
              <a:defRPr/>
            </a:pPr>
            <a:endParaRPr lang="en-US"/>
          </a:p>
        </p:txBody>
      </p:sp>
      <p:sp>
        <p:nvSpPr>
          <p:cNvPr id="10" name="Slide Number Placeholder 5"/>
          <p:cNvSpPr>
            <a:spLocks noGrp="1"/>
          </p:cNvSpPr>
          <p:nvPr>
            <p:ph type="sldNum" sz="quarter" idx="12"/>
          </p:nvPr>
        </p:nvSpPr>
        <p:spPr/>
        <p:txBody>
          <a:bodyPr/>
          <a:lstStyle>
            <a:lvl1pPr algn="ctr">
              <a:defRPr sz="900">
                <a:solidFill>
                  <a:srgbClr val="2E3536"/>
                </a:solidFill>
              </a:defRPr>
            </a:lvl1pPr>
          </a:lstStyle>
          <a:p>
            <a:pPr>
              <a:defRPr/>
            </a:pPr>
            <a:fld id="{37A37A61-D0A7-4E5A-86BF-31EA8910D13E}" type="slidenum">
              <a:rPr lang="en-US"/>
              <a:t>‹#›</a:t>
            </a:fld>
          </a:p>
        </p:txBody>
      </p:sp>
    </p:spTree>
    <p:extLst>
      <p:ext uri="{BB962C8B-B14F-4D97-AF65-F5344CB8AC3E}">
        <p14:creationId xmlns:p14="http://schemas.microsoft.com/office/powerpoint/2010/main" val="2092633441"/>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All White 2">
    <p:spTree>
      <p:nvGrpSpPr>
        <p:cNvPr id="1" name=""/>
        <p:cNvGrpSpPr/>
        <p:nvPr/>
      </p:nvGrpSpPr>
      <p:grpSpPr>
        <a:xfrm>
          <a:off x="0" y="0"/>
          <a:ext cx="0" cy="0"/>
          <a:chOff x="0" y="0"/>
          <a:chExt cx="0" cy="0"/>
        </a:xfrm>
      </p:grpSpPr>
      <p:sp>
        <p:nvSpPr>
          <p:cNvPr id="4" name="Rectangle 3"/>
          <p:cNvSpPr/>
          <p:nvPr/>
        </p:nvSpPr>
        <p:spPr>
          <a:xfrm>
            <a:off x="0" y="1362075"/>
            <a:ext cx="9144000" cy="9525"/>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04800" y="228601"/>
            <a:ext cx="8534400" cy="1021081"/>
          </a:xfrm>
        </p:spPr>
        <p:txBody>
          <a:bodyPr/>
          <a:lstStyle>
            <a:lvl1pPr>
              <a:lnSpc>
                <a:spcPct val="90000"/>
              </a:lnSpc>
              <a:defRPr sz="4800" b="0" i="0" baseline="0">
                <a:solidFill>
                  <a:schemeClr val="tx1"/>
                </a:solidFill>
              </a:defRPr>
            </a:lvl1pPr>
          </a:lstStyle>
          <a:p>
            <a:r>
              <a:rPr lang="en-US" dirty="1" smtClean="0"/>
              <a:t>Click to edit Master title style</a:t>
            </a:r>
            <a:endParaRPr lang="en-US"/>
          </a:p>
        </p:txBody>
      </p:sp>
      <p:sp>
        <p:nvSpPr>
          <p:cNvPr id="3" name="Content Placeholder 2"/>
          <p:cNvSpPr>
            <a:spLocks noGrp="1"/>
          </p:cNvSpPr>
          <p:nvPr>
            <p:ph idx="1"/>
          </p:nvPr>
        </p:nvSpPr>
        <p:spPr>
          <a:xfrm>
            <a:off x="304800" y="1447800"/>
            <a:ext cx="8534400" cy="5012858"/>
          </a:xfrm>
        </p:spPr>
        <p:txBody>
          <a:bodyPr/>
          <a:lstStyle>
            <a:lvl1pPr>
              <a:buClr>
                <a:schemeClr val="accent1"/>
              </a:buClr>
              <a:defRPr sz="2400" baseline="0">
                <a:solidFill>
                  <a:schemeClr val="tx1"/>
                </a:solidFill>
              </a:defRPr>
            </a:lvl1pPr>
            <a:lvl2pPr>
              <a:buClr>
                <a:schemeClr val="accent1"/>
              </a:buClr>
              <a:defRPr sz="2000" baseline="0"/>
            </a:lvl2pPr>
            <a:lvl3pPr>
              <a:buClr>
                <a:schemeClr val="accent1"/>
              </a:buClr>
              <a:defRPr sz="1800" baseline="0"/>
            </a:lvl3pPr>
            <a:lvl4pPr>
              <a:buClr>
                <a:schemeClr val="accent1"/>
              </a:buClr>
              <a:defRPr sz="1600" baseline="0"/>
            </a:lvl4pPr>
            <a:lvl5pPr>
              <a:buClr>
                <a:schemeClr val="accent1"/>
              </a:buClr>
              <a:defRPr sz="1400" baseline="0"/>
            </a:lvl5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5" name="Date Placeholder 3"/>
          <p:cNvSpPr>
            <a:spLocks noGrp="1"/>
          </p:cNvSpPr>
          <p:nvPr>
            <p:ph type="dt" sz="half" idx="10"/>
          </p:nvPr>
        </p:nvSpPr>
        <p:spPr/>
        <p:txBody>
          <a:bodyPr/>
          <a:lstStyle>
            <a:lvl1pPr algn="l">
              <a:defRPr sz="900" b="1">
                <a:solidFill>
                  <a:schemeClr val="tx1"/>
                </a:solidFill>
              </a:defRPr>
            </a:lvl1pPr>
          </a:lstStyle>
          <a:p>
            <a:pPr>
              <a:defRPr/>
            </a:pPr>
            <a:fld id="{1748E151-45BD-45DB-B538-3D9F7580FDCD}" type="datetimeFigureOut">
              <a:rPr lang="en-US"/>
              <a:t>5/4/2021</a:t>
            </a:fld>
          </a:p>
        </p:txBody>
      </p:sp>
      <p:sp>
        <p:nvSpPr>
          <p:cNvPr id="6" name="Footer Placeholder 4"/>
          <p:cNvSpPr>
            <a:spLocks noGrp="1"/>
          </p:cNvSpPr>
          <p:nvPr>
            <p:ph type="ftr" sz="quarter" idx="11"/>
          </p:nvPr>
        </p:nvSpPr>
        <p:spPr/>
        <p:txBody>
          <a:bodyPr/>
          <a:lstStyle>
            <a:lvl1pPr algn="r">
              <a:defRPr sz="900">
                <a:solidFill>
                  <a:schemeClr val="bg1"/>
                </a:solidFill>
              </a:defRPr>
            </a:lvl1pPr>
          </a:lstStyle>
          <a:p>
            <a:pPr>
              <a:defRPr/>
            </a:pPr>
            <a:endParaRPr lang="en-US"/>
          </a:p>
        </p:txBody>
      </p:sp>
      <p:sp>
        <p:nvSpPr>
          <p:cNvPr id="7" name="Slide Number Placeholder 5"/>
          <p:cNvSpPr>
            <a:spLocks noGrp="1"/>
          </p:cNvSpPr>
          <p:nvPr>
            <p:ph type="sldNum" sz="quarter" idx="12"/>
          </p:nvPr>
        </p:nvSpPr>
        <p:spPr/>
        <p:txBody>
          <a:bodyPr/>
          <a:lstStyle>
            <a:lvl1pPr algn="ctr">
              <a:defRPr sz="900">
                <a:solidFill>
                  <a:srgbClr val="2E3536"/>
                </a:solidFill>
              </a:defRPr>
            </a:lvl1pPr>
          </a:lstStyle>
          <a:p>
            <a:pPr>
              <a:defRPr/>
            </a:pPr>
            <a:fld id="{D4A5BB4F-0E21-4245-BD22-C652B60CE74A}" type="slidenum">
              <a:rPr lang="en-US"/>
              <a:t>‹#›</a:t>
            </a:fld>
          </a:p>
        </p:txBody>
      </p:sp>
    </p:spTree>
    <p:extLst>
      <p:ext uri="{BB962C8B-B14F-4D97-AF65-F5344CB8AC3E}">
        <p14:creationId xmlns:p14="http://schemas.microsoft.com/office/powerpoint/2010/main" val="4240059384"/>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 Image Righ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67539" y="-1"/>
            <a:ext cx="5476460" cy="6584654"/>
          </a:xfrm>
          <a:no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1" smtClean="0"/>
              <a:t>Click icon to add picture</a:t>
            </a:r>
            <a:endParaRPr lang="en-US" noProof="0"/>
          </a:p>
        </p:txBody>
      </p:sp>
      <p:sp>
        <p:nvSpPr>
          <p:cNvPr id="2" name="Title 1"/>
          <p:cNvSpPr>
            <a:spLocks noGrp="1"/>
          </p:cNvSpPr>
          <p:nvPr>
            <p:ph type="title"/>
          </p:nvPr>
        </p:nvSpPr>
        <p:spPr>
          <a:xfrm>
            <a:off x="304800" y="228600"/>
            <a:ext cx="3064565" cy="3428999"/>
          </a:xfrm>
        </p:spPr>
        <p:txBody>
          <a:bodyPr/>
          <a:lstStyle>
            <a:lvl1pPr>
              <a:defRPr sz="3600"/>
            </a:lvl1pPr>
          </a:lstStyle>
          <a:p>
            <a:r>
              <a:rPr lang="en-US" dirty="1" smtClean="0"/>
              <a:t>Click to edit Master title style</a:t>
            </a:r>
            <a:endParaRPr lang="en-US"/>
          </a:p>
        </p:txBody>
      </p:sp>
      <p:sp>
        <p:nvSpPr>
          <p:cNvPr id="4" name="Text Placeholder 3"/>
          <p:cNvSpPr>
            <a:spLocks noGrp="1"/>
          </p:cNvSpPr>
          <p:nvPr>
            <p:ph type="body" sz="half" idx="2"/>
          </p:nvPr>
        </p:nvSpPr>
        <p:spPr>
          <a:xfrm>
            <a:off x="304800" y="3756990"/>
            <a:ext cx="3064565" cy="2491409"/>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8ECDFD-2749-4014-9B1E-7DD35E13C914}" type="datetimeFigureOut">
              <a:rPr lang="en-US"/>
              <a:t>5/4/2021</a:t>
            </a:fld>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BF0327-3661-44FF-B5A8-6E713EE2F1DE}" type="slidenum">
              <a:rPr lang="en-US"/>
              <a:t>‹#›</a:t>
            </a:fld>
          </a:p>
        </p:txBody>
      </p:sp>
    </p:spTree>
    <p:extLst>
      <p:ext uri="{BB962C8B-B14F-4D97-AF65-F5344CB8AC3E}">
        <p14:creationId xmlns:p14="http://schemas.microsoft.com/office/powerpoint/2010/main" val="121243982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Image Right Alt">
    <p:spTree>
      <p:nvGrpSpPr>
        <p:cNvPr id="1" name=""/>
        <p:cNvGrpSpPr/>
        <p:nvPr/>
      </p:nvGrpSpPr>
      <p:grpSpPr>
        <a:xfrm>
          <a:off x="0" y="0"/>
          <a:ext cx="0" cy="0"/>
          <a:chOff x="0" y="0"/>
          <a:chExt cx="0" cy="0"/>
        </a:xfrm>
      </p:grpSpPr>
      <p:sp>
        <p:nvSpPr>
          <p:cNvPr id="5" name="Rectangle 4"/>
          <p:cNvSpPr/>
          <p:nvPr/>
        </p:nvSpPr>
        <p:spPr>
          <a:xfrm>
            <a:off x="0" y="0"/>
            <a:ext cx="9144000" cy="6584950"/>
          </a:xfrm>
          <a:prstGeom prst="rect"/>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3667539" y="-1"/>
            <a:ext cx="5476460" cy="6584654"/>
          </a:xfrm>
          <a:no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1" smtClean="0"/>
              <a:t>Click icon to add picture</a:t>
            </a:r>
            <a:endParaRPr lang="en-US" noProof="0"/>
          </a:p>
        </p:txBody>
      </p:sp>
      <p:sp>
        <p:nvSpPr>
          <p:cNvPr id="2" name="Title 1"/>
          <p:cNvSpPr>
            <a:spLocks noGrp="1"/>
          </p:cNvSpPr>
          <p:nvPr>
            <p:ph type="title"/>
          </p:nvPr>
        </p:nvSpPr>
        <p:spPr>
          <a:xfrm>
            <a:off x="304800" y="228600"/>
            <a:ext cx="3064565" cy="3428999"/>
          </a:xfrm>
        </p:spPr>
        <p:txBody>
          <a:bodyPr/>
          <a:lstStyle>
            <a:lvl1pPr>
              <a:defRPr sz="3600"/>
            </a:lvl1pPr>
          </a:lstStyle>
          <a:p>
            <a:r>
              <a:rPr lang="en-US" dirty="1" smtClean="0"/>
              <a:t>Click to edit Master title style</a:t>
            </a:r>
            <a:endParaRPr lang="en-US"/>
          </a:p>
        </p:txBody>
      </p:sp>
      <p:sp>
        <p:nvSpPr>
          <p:cNvPr id="4" name="Text Placeholder 3"/>
          <p:cNvSpPr>
            <a:spLocks noGrp="1"/>
          </p:cNvSpPr>
          <p:nvPr>
            <p:ph type="body" sz="half" idx="2"/>
          </p:nvPr>
        </p:nvSpPr>
        <p:spPr>
          <a:xfrm>
            <a:off x="304800" y="3756990"/>
            <a:ext cx="3064565" cy="2491409"/>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6" name="Date Placeholder 3"/>
          <p:cNvSpPr>
            <a:spLocks noGrp="1"/>
          </p:cNvSpPr>
          <p:nvPr>
            <p:ph type="dt" sz="half" idx="10"/>
          </p:nvPr>
        </p:nvSpPr>
        <p:spPr/>
        <p:txBody>
          <a:bodyPr/>
          <a:lstStyle>
            <a:lvl1pPr algn="l">
              <a:defRPr sz="900" b="1">
                <a:solidFill>
                  <a:schemeClr val="tx1"/>
                </a:solidFill>
              </a:defRPr>
            </a:lvl1pPr>
          </a:lstStyle>
          <a:p>
            <a:pPr>
              <a:defRPr/>
            </a:pPr>
            <a:fld id="{AFAF9469-4119-408E-B4B4-398DEEFDF346}" type="datetimeFigureOut">
              <a:rPr lang="en-US"/>
              <a:t>5/4/2021</a:t>
            </a:fld>
          </a:p>
        </p:txBody>
      </p:sp>
      <p:sp>
        <p:nvSpPr>
          <p:cNvPr id="7" name="Footer Placeholder 4"/>
          <p:cNvSpPr>
            <a:spLocks noGrp="1"/>
          </p:cNvSpPr>
          <p:nvPr>
            <p:ph type="ftr" sz="quarter" idx="11"/>
          </p:nvPr>
        </p:nvSpPr>
        <p:spPr/>
        <p:txBody>
          <a:bodyPr/>
          <a:lstStyle>
            <a:lvl1pPr algn="r">
              <a:defRPr sz="900">
                <a:solidFill>
                  <a:schemeClr val="bg1"/>
                </a:solidFill>
              </a:defRPr>
            </a:lvl1pPr>
          </a:lstStyle>
          <a:p>
            <a:pPr>
              <a:defRPr/>
            </a:pPr>
            <a:endParaRPr lang="en-US"/>
          </a:p>
        </p:txBody>
      </p:sp>
      <p:sp>
        <p:nvSpPr>
          <p:cNvPr id="8" name="Slide Number Placeholder 5"/>
          <p:cNvSpPr>
            <a:spLocks noGrp="1"/>
          </p:cNvSpPr>
          <p:nvPr>
            <p:ph type="sldNum" sz="quarter" idx="12"/>
          </p:nvPr>
        </p:nvSpPr>
        <p:spPr/>
        <p:txBody>
          <a:bodyPr/>
          <a:lstStyle>
            <a:lvl1pPr algn="ctr">
              <a:defRPr sz="900">
                <a:solidFill>
                  <a:srgbClr val="2E3536"/>
                </a:solidFill>
              </a:defRPr>
            </a:lvl1pPr>
          </a:lstStyle>
          <a:p>
            <a:pPr>
              <a:defRPr/>
            </a:pPr>
            <a:fld id="{594139F9-0556-49DE-96E9-2D67213CC0FE}" type="slidenum">
              <a:rPr lang="en-US"/>
              <a:t>‹#›</a:t>
            </a:fld>
          </a:p>
        </p:txBody>
      </p:sp>
    </p:spTree>
    <p:extLst>
      <p:ext uri="{BB962C8B-B14F-4D97-AF65-F5344CB8AC3E}">
        <p14:creationId xmlns:p14="http://schemas.microsoft.com/office/powerpoint/2010/main" val="45498012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 Image Left Alt">
    <p:spTree>
      <p:nvGrpSpPr>
        <p:cNvPr id="1" name=""/>
        <p:cNvGrpSpPr/>
        <p:nvPr/>
      </p:nvGrpSpPr>
      <p:grpSpPr>
        <a:xfrm>
          <a:off x="0" y="0"/>
          <a:ext cx="0" cy="0"/>
          <a:chOff x="0" y="0"/>
          <a:chExt cx="0" cy="0"/>
        </a:xfrm>
      </p:grpSpPr>
      <p:sp>
        <p:nvSpPr>
          <p:cNvPr id="5" name="Rectangle 4"/>
          <p:cNvSpPr/>
          <p:nvPr/>
        </p:nvSpPr>
        <p:spPr>
          <a:xfrm>
            <a:off x="0" y="0"/>
            <a:ext cx="9144000" cy="6584950"/>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318522" y="228600"/>
            <a:ext cx="3520678" cy="3223244"/>
          </a:xfrm>
        </p:spPr>
        <p:txBody>
          <a:bodyPr/>
          <a:lstStyle>
            <a:lvl1pPr>
              <a:defRPr sz="3600">
                <a:solidFill>
                  <a:schemeClr val="tx1"/>
                </a:solidFill>
              </a:defRPr>
            </a:lvl1pPr>
          </a:lstStyle>
          <a:p>
            <a:r>
              <a:rPr lang="en-US" dirty="1" smtClean="0"/>
              <a:t>Click to edit Master title style</a:t>
            </a:r>
            <a:endParaRPr lang="en-US"/>
          </a:p>
        </p:txBody>
      </p:sp>
      <p:sp>
        <p:nvSpPr>
          <p:cNvPr id="3" name="Picture Placeholder 2"/>
          <p:cNvSpPr>
            <a:spLocks noGrp="1"/>
          </p:cNvSpPr>
          <p:nvPr>
            <p:ph type="pic" idx="1"/>
          </p:nvPr>
        </p:nvSpPr>
        <p:spPr>
          <a:xfrm>
            <a:off x="-1" y="0"/>
            <a:ext cx="5016775" cy="6584652"/>
          </a:xfrm>
          <a:no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1" smtClean="0"/>
              <a:t>Click icon to add picture</a:t>
            </a:r>
            <a:endParaRPr lang="en-US" noProof="0"/>
          </a:p>
        </p:txBody>
      </p:sp>
      <p:sp>
        <p:nvSpPr>
          <p:cNvPr id="4" name="Text Placeholder 3"/>
          <p:cNvSpPr>
            <a:spLocks noGrp="1"/>
          </p:cNvSpPr>
          <p:nvPr>
            <p:ph type="body" sz="half" idx="2"/>
          </p:nvPr>
        </p:nvSpPr>
        <p:spPr>
          <a:xfrm>
            <a:off x="5318522" y="3528391"/>
            <a:ext cx="3520678" cy="2720009"/>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smtClean="0"/>
              <a:t>Click to edit Master text styles</a:t>
            </a:r>
          </a:p>
        </p:txBody>
      </p:sp>
      <p:sp>
        <p:nvSpPr>
          <p:cNvPr id="6" name="Date Placeholder 3"/>
          <p:cNvSpPr>
            <a:spLocks noGrp="1"/>
          </p:cNvSpPr>
          <p:nvPr>
            <p:ph type="dt" sz="half" idx="10"/>
          </p:nvPr>
        </p:nvSpPr>
        <p:spPr/>
        <p:txBody>
          <a:bodyPr/>
          <a:lstStyle>
            <a:lvl1pPr algn="l">
              <a:defRPr sz="900" b="1">
                <a:solidFill>
                  <a:schemeClr val="tx1"/>
                </a:solidFill>
              </a:defRPr>
            </a:lvl1pPr>
          </a:lstStyle>
          <a:p>
            <a:pPr>
              <a:defRPr/>
            </a:pPr>
            <a:fld id="{CE801799-FBB5-47B7-9A57-3BFF0822320C}" type="datetimeFigureOut">
              <a:rPr lang="en-US"/>
              <a:t>5/4/2021</a:t>
            </a:fld>
          </a:p>
        </p:txBody>
      </p:sp>
      <p:sp>
        <p:nvSpPr>
          <p:cNvPr id="7" name="Footer Placeholder 4"/>
          <p:cNvSpPr>
            <a:spLocks noGrp="1"/>
          </p:cNvSpPr>
          <p:nvPr>
            <p:ph type="ftr" sz="quarter" idx="11"/>
          </p:nvPr>
        </p:nvSpPr>
        <p:spPr/>
        <p:txBody>
          <a:bodyPr/>
          <a:lstStyle>
            <a:lvl1pPr algn="r">
              <a:defRPr sz="900">
                <a:solidFill>
                  <a:schemeClr val="bg1"/>
                </a:solidFill>
              </a:defRPr>
            </a:lvl1pPr>
          </a:lstStyle>
          <a:p>
            <a:pPr>
              <a:defRPr/>
            </a:pPr>
            <a:endParaRPr lang="en-US"/>
          </a:p>
        </p:txBody>
      </p:sp>
      <p:sp>
        <p:nvSpPr>
          <p:cNvPr id="8" name="Slide Number Placeholder 5"/>
          <p:cNvSpPr>
            <a:spLocks noGrp="1"/>
          </p:cNvSpPr>
          <p:nvPr>
            <p:ph type="sldNum" sz="quarter" idx="12"/>
          </p:nvPr>
        </p:nvSpPr>
        <p:spPr/>
        <p:txBody>
          <a:bodyPr/>
          <a:lstStyle>
            <a:lvl1pPr algn="ctr">
              <a:defRPr sz="900">
                <a:solidFill>
                  <a:srgbClr val="2E3536"/>
                </a:solidFill>
              </a:defRPr>
            </a:lvl1pPr>
          </a:lstStyle>
          <a:p>
            <a:pPr>
              <a:defRPr/>
            </a:pPr>
            <a:fld id="{1B8157F8-F498-403D-BE34-BF183D191A1B}" type="slidenum">
              <a:rPr lang="en-US"/>
              <a:t>‹#›</a:t>
            </a:fld>
          </a:p>
        </p:txBody>
      </p:sp>
    </p:spTree>
    <p:extLst>
      <p:ext uri="{BB962C8B-B14F-4D97-AF65-F5344CB8AC3E}">
        <p14:creationId xmlns:p14="http://schemas.microsoft.com/office/powerpoint/2010/main" val="1476745080"/>
      </p:ext>
    </p:extLst>
  </p:cSld>
  <p:clrMapOvr>
    <a:masterClrMapping/>
  </p:clrMapOvr>
  <p:transition spd="med">
    <p:fade/>
  </p:transition>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theme" Target="../theme/theme3.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584950"/>
            <a:ext cx="9144000" cy="274638"/>
          </a:xfrm>
          <a:prstGeom prst="rect"/>
          <a:solidFill>
            <a:srgbClr val="2E35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304800" y="228600"/>
            <a:ext cx="8534400" cy="1066800"/>
          </a:xfrm>
          <a:prstGeom prst="rect"/>
        </p:spPr>
        <p:txBody>
          <a:bodyPr vert="horz" lIns="91440" tIns="45720" rIns="91440" bIns="45720" rtlCol="0" anchor="b" anchorCtr="0">
            <a:normAutofit/>
          </a:bodyPr>
          <a:lstStyle/>
          <a:p>
            <a:r>
              <a:rPr lang="en-US" dirty="1" smtClean="0"/>
              <a:t>Click to edit Master title style</a:t>
            </a:r>
            <a:endParaRPr lang="en-US"/>
          </a:p>
        </p:txBody>
      </p:sp>
      <p:sp>
        <p:nvSpPr>
          <p:cNvPr id="1028" name="Text Placeholder 2"/>
          <p:cNvSpPr>
            <a:spLocks noGrp="1"/>
          </p:cNvSpPr>
          <p:nvPr>
            <p:ph type="body" idx="1"/>
          </p:nvPr>
        </p:nvSpPr>
        <p:spPr>
          <a:xfrm>
            <a:off x="304800" y="1444625"/>
            <a:ext cx="8534400" cy="48799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pPr lvl="0"/>
            <a:r>
              <a:rPr lang="en-US" altLang="en-US" dirty="1" smtClean="0"/>
              <a:t>Click to edit Master text styles</a:t>
            </a:r>
          </a:p>
          <a:p>
            <a:pPr lvl="1"/>
            <a:r>
              <a:rPr lang="en-US" altLang="en-US" dirty="1" smtClean="0"/>
              <a:t>Second level</a:t>
            </a:r>
          </a:p>
          <a:p>
            <a:pPr lvl="2"/>
            <a:r>
              <a:rPr lang="en-US" altLang="en-US" dirty="1" smtClean="0"/>
              <a:t>Third level</a:t>
            </a:r>
          </a:p>
          <a:p>
            <a:pPr lvl="3"/>
            <a:r>
              <a:rPr lang="en-US" altLang="en-US" dirty="1" smtClean="0"/>
              <a:t>Fourth level</a:t>
            </a:r>
          </a:p>
          <a:p>
            <a:pPr lvl="4"/>
            <a:r>
              <a:rPr lang="en-US" altLang="en-US" dirty="1" smtClean="0"/>
              <a:t>Fifth level</a:t>
            </a:r>
          </a:p>
        </p:txBody>
      </p:sp>
      <p:sp>
        <p:nvSpPr>
          <p:cNvPr id="4" name="Date Placeholder 3"/>
          <p:cNvSpPr>
            <a:spLocks noGrp="1"/>
          </p:cNvSpPr>
          <p:nvPr>
            <p:ph type="dt" sz="half" idx="2"/>
          </p:nvPr>
        </p:nvSpPr>
        <p:spPr>
          <a:xfrm>
            <a:off x="304800" y="6584950"/>
            <a:ext cx="1971675" cy="274638"/>
          </a:xfrm>
          <a:prstGeom prst="rect"/>
        </p:spPr>
        <p:txBody>
          <a:bodyPr vert="horz" lIns="0" tIns="0" rIns="0" bIns="0" rtlCol="0" anchor="ctr"/>
          <a:lstStyle>
            <a:lvl1pPr algn="l">
              <a:defRPr sz="900" b="1">
                <a:solidFill>
                  <a:schemeClr val="tx1"/>
                </a:solidFill>
              </a:defRPr>
            </a:lvl1pPr>
          </a:lstStyle>
          <a:p>
            <a:pPr>
              <a:defRPr/>
            </a:pPr>
            <a:fld id="{C50E40D5-33C0-4377-A15F-E2C3D42713CA}" type="datetimeFigureOut">
              <a:rPr lang="en-US"/>
              <a:t>5/4/2021</a:t>
            </a:fld>
          </a:p>
        </p:txBody>
      </p:sp>
      <p:sp>
        <p:nvSpPr>
          <p:cNvPr id="5" name="Footer Placeholder 4"/>
          <p:cNvSpPr>
            <a:spLocks noGrp="1"/>
          </p:cNvSpPr>
          <p:nvPr>
            <p:ph type="ftr" sz="quarter" idx="3"/>
          </p:nvPr>
        </p:nvSpPr>
        <p:spPr>
          <a:xfrm>
            <a:off x="4495800" y="6584950"/>
            <a:ext cx="3813175" cy="274638"/>
          </a:xfrm>
          <a:prstGeom prst="rect"/>
        </p:spPr>
        <p:txBody>
          <a:bodyPr vert="horz" lIns="0" tIns="0" rIns="0" bIns="0" rtlCol="0" anchor="ctr"/>
          <a:lstStyle>
            <a:lvl1pPr algn="r">
              <a:defRPr sz="9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8434388" y="6529388"/>
            <a:ext cx="422275" cy="328612"/>
          </a:xfrm>
          <a:prstGeom prst="rect"/>
          <a:solidFill>
            <a:schemeClr val="tx2"/>
          </a:solidFill>
          <a:ln w="19050">
            <a:solidFill>
              <a:schemeClr val="accent6"/>
            </a:solidFill>
            <a:miter lim="800000"/>
          </a:ln>
        </p:spPr>
        <p:txBody>
          <a:bodyPr vert="horz" lIns="91440" tIns="45720" rIns="91440" bIns="45720" rtlCol="0" anchor="ctr"/>
          <a:lstStyle>
            <a:lvl1pPr algn="ctr">
              <a:defRPr sz="900">
                <a:solidFill>
                  <a:srgbClr val="2E3536"/>
                </a:solidFill>
              </a:defRPr>
            </a:lvl1pPr>
          </a:lstStyle>
          <a:p>
            <a:pPr>
              <a:defRPr/>
            </a:pPr>
            <a:fld id="{35EBD158-F8B7-4BC6-B4DA-BF4F0CED1193}" type="slidenum">
              <a:rPr lang="en-US"/>
              <a:t>‹#›</a:t>
            </a:fld>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83" r:id="rId7"/>
    <p:sldLayoutId id="2147483997" r:id="rId8"/>
    <p:sldLayoutId id="2147483998" r:id="rId9"/>
    <p:sldLayoutId id="2147483984" r:id="rId10"/>
    <p:sldLayoutId id="2147483985"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3986" r:id="rId20"/>
    <p:sldLayoutId id="2147484007" r:id="rId21"/>
    <p:sldLayoutId id="2147483987" r:id="rId22"/>
    <p:sldLayoutId id="2147483988" r:id="rId23"/>
    <p:sldLayoutId id="2147483989" r:id="rId24"/>
    <p:sldLayoutId id="2147484008" r:id="rId25"/>
    <p:sldLayoutId id="2147484009" r:id="rId26"/>
    <p:sldLayoutId id="2147483990" r:id="rId27"/>
  </p:sldLayoutIdLst>
  <p:transition spd="med">
    <p:fade/>
  </p:transition>
  <p:timing>
    <p:tnLst>
      <p:par>
        <p:cTn id="1" dur="indefinite" restart="never" nodeType="tmRoot"/>
      </p:par>
    </p:tnLst>
  </p:timing>
  <p:txStyles>
    <p:titleStyle>
      <a:lvl1pPr algn="l" defTabSz="685800" fontAlgn="base" rtl="0" eaLnBrk="0" hangingPunct="0">
        <a:lnSpc>
          <a:spcPct val="90000"/>
        </a:lnSpc>
        <a:spcBef>
          <a:spcPct val="0"/>
        </a:spcBef>
        <a:spcAft>
          <a:spcPct val="0"/>
        </a:spcAft>
        <a:defRPr sz="4000" b="1" kern="1200" spc="-150">
          <a:solidFill>
            <a:schemeClr val="tx1"/>
          </a:solidFill>
          <a:latin typeface="+mj-lt"/>
          <a:ea typeface="+mj-ea"/>
          <a:cs typeface="+mj-cs"/>
        </a:defRPr>
      </a:lvl1pPr>
      <a:lvl2pPr algn="l" defTabSz="685800" fontAlgn="base" rtl="0" eaLnBrk="0" hangingPunct="0">
        <a:lnSpc>
          <a:spcPct val="90000"/>
        </a:lnSpc>
        <a:spcBef>
          <a:spcPct val="0"/>
        </a:spcBef>
        <a:spcAft>
          <a:spcPct val="0"/>
        </a:spcAft>
        <a:defRPr sz="4000" b="1">
          <a:solidFill>
            <a:schemeClr val="tx1"/>
          </a:solidFill>
          <a:latin typeface="Times New Roman" pitchFamily="18" charset="0"/>
        </a:defRPr>
      </a:lvl2pPr>
      <a:lvl3pPr algn="l" defTabSz="685800" fontAlgn="base" rtl="0" eaLnBrk="0" hangingPunct="0">
        <a:lnSpc>
          <a:spcPct val="90000"/>
        </a:lnSpc>
        <a:spcBef>
          <a:spcPct val="0"/>
        </a:spcBef>
        <a:spcAft>
          <a:spcPct val="0"/>
        </a:spcAft>
        <a:defRPr sz="4000" b="1">
          <a:solidFill>
            <a:schemeClr val="tx1"/>
          </a:solidFill>
          <a:latin typeface="Times New Roman" pitchFamily="18" charset="0"/>
        </a:defRPr>
      </a:lvl3pPr>
      <a:lvl4pPr algn="l" defTabSz="685800" fontAlgn="base" rtl="0" eaLnBrk="0" hangingPunct="0">
        <a:lnSpc>
          <a:spcPct val="90000"/>
        </a:lnSpc>
        <a:spcBef>
          <a:spcPct val="0"/>
        </a:spcBef>
        <a:spcAft>
          <a:spcPct val="0"/>
        </a:spcAft>
        <a:defRPr sz="4000" b="1">
          <a:solidFill>
            <a:schemeClr val="tx1"/>
          </a:solidFill>
          <a:latin typeface="Times New Roman" pitchFamily="18" charset="0"/>
        </a:defRPr>
      </a:lvl4pPr>
      <a:lvl5pPr algn="l" defTabSz="685800" fontAlgn="base" rtl="0" eaLnBrk="0" hangingPunct="0">
        <a:lnSpc>
          <a:spcPct val="90000"/>
        </a:lnSpc>
        <a:spcBef>
          <a:spcPct val="0"/>
        </a:spcBef>
        <a:spcAft>
          <a:spcPct val="0"/>
        </a:spcAft>
        <a:defRPr sz="4000" b="1">
          <a:solidFill>
            <a:schemeClr val="tx1"/>
          </a:solidFill>
          <a:latin typeface="Times New Roman" pitchFamily="18" charset="0"/>
        </a:defRPr>
      </a:lvl5pPr>
      <a:lvl6pPr marL="457200" algn="l" defTabSz="685800" fontAlgn="base" rtl="0">
        <a:lnSpc>
          <a:spcPct val="90000"/>
        </a:lnSpc>
        <a:spcBef>
          <a:spcPct val="0"/>
        </a:spcBef>
        <a:spcAft>
          <a:spcPct val="0"/>
        </a:spcAft>
        <a:defRPr sz="4000" b="1">
          <a:solidFill>
            <a:schemeClr val="tx1"/>
          </a:solidFill>
          <a:latin typeface="Times New Roman" pitchFamily="18" charset="0"/>
        </a:defRPr>
      </a:lvl6pPr>
      <a:lvl7pPr marL="914400" algn="l" defTabSz="685800" fontAlgn="base" rtl="0">
        <a:lnSpc>
          <a:spcPct val="90000"/>
        </a:lnSpc>
        <a:spcBef>
          <a:spcPct val="0"/>
        </a:spcBef>
        <a:spcAft>
          <a:spcPct val="0"/>
        </a:spcAft>
        <a:defRPr sz="4000" b="1">
          <a:solidFill>
            <a:schemeClr val="tx1"/>
          </a:solidFill>
          <a:latin typeface="Times New Roman" pitchFamily="18" charset="0"/>
        </a:defRPr>
      </a:lvl7pPr>
      <a:lvl8pPr marL="1371600" algn="l" defTabSz="685800" fontAlgn="base" rtl="0">
        <a:lnSpc>
          <a:spcPct val="90000"/>
        </a:lnSpc>
        <a:spcBef>
          <a:spcPct val="0"/>
        </a:spcBef>
        <a:spcAft>
          <a:spcPct val="0"/>
        </a:spcAft>
        <a:defRPr sz="4000" b="1">
          <a:solidFill>
            <a:schemeClr val="tx1"/>
          </a:solidFill>
          <a:latin typeface="Times New Roman" pitchFamily="18" charset="0"/>
        </a:defRPr>
      </a:lvl8pPr>
      <a:lvl9pPr marL="1828800" algn="l" defTabSz="685800" fontAlgn="base" rtl="0">
        <a:lnSpc>
          <a:spcPct val="90000"/>
        </a:lnSpc>
        <a:spcBef>
          <a:spcPct val="0"/>
        </a:spcBef>
        <a:spcAft>
          <a:spcPct val="0"/>
        </a:spcAft>
        <a:defRPr sz="4000" b="1">
          <a:solidFill>
            <a:schemeClr val="tx1"/>
          </a:solidFill>
          <a:latin typeface="Times New Roman" pitchFamily="18" charset="0"/>
        </a:defRPr>
      </a:lvl9pPr>
    </p:titleStyle>
    <p:bodyStyle>
      <a:lvl1pPr marL="171450" indent="-171450" algn="l" defTabSz="685800" fontAlgn="base" rtl="0" eaLnBrk="0" hangingPunct="0">
        <a:lnSpc>
          <a:spcPct val="90000"/>
        </a:lnSpc>
        <a:spcBef>
          <a:spcPts val="1200"/>
        </a:spcBef>
        <a:spcAft>
          <a:spcPct val="0"/>
        </a:spcAft>
        <a:buClr>
          <a:schemeClr val="accent1"/>
        </a:buClr>
        <a:buSzPct val="90000"/>
        <a:buFont typeface="Arial" charset="0"/>
        <a:buChar char="•"/>
        <a:defRPr sz="2400" kern="1200">
          <a:solidFill>
            <a:schemeClr val="tx1"/>
          </a:solidFill>
          <a:latin typeface="+mn-lt"/>
          <a:ea typeface="Times New Roman" charset="0"/>
          <a:cs typeface="Times New Roman" charset="0"/>
        </a:defRPr>
      </a:lvl1pPr>
      <a:lvl2pPr marL="514350" indent="-171450" algn="l" defTabSz="685800" fontAlgn="base" rtl="0" eaLnBrk="0" hangingPunct="0">
        <a:lnSpc>
          <a:spcPct val="90000"/>
        </a:lnSpc>
        <a:spcBef>
          <a:spcPts val="1200"/>
        </a:spcBef>
        <a:spcAft>
          <a:spcPct val="0"/>
        </a:spcAft>
        <a:buClr>
          <a:schemeClr val="accent1"/>
        </a:buClr>
        <a:buSzPct val="75000"/>
        <a:buFont typeface="Wingdings" pitchFamily="2" charset="2"/>
        <a:buChar char="§"/>
        <a:defRPr sz="2000" kern="1200">
          <a:solidFill>
            <a:schemeClr val="tx1"/>
          </a:solidFill>
          <a:latin typeface="+mn-lt"/>
          <a:ea typeface="Times New Roman" charset="0"/>
          <a:cs typeface="Times New Roman" charset="0"/>
        </a:defRPr>
      </a:lvl2pPr>
      <a:lvl3pPr marL="857250" indent="-171450" algn="l" defTabSz="685800" fontAlgn="base" rtl="0" eaLnBrk="0" hangingPunct="0">
        <a:lnSpc>
          <a:spcPct val="90000"/>
        </a:lnSpc>
        <a:spcBef>
          <a:spcPts val="1200"/>
        </a:spcBef>
        <a:spcAft>
          <a:spcPct val="0"/>
        </a:spcAft>
        <a:buClr>
          <a:schemeClr val="accent1"/>
        </a:buClr>
        <a:buSzPct val="75000"/>
        <a:buFont typeface="Wingdings" pitchFamily="2" charset="2"/>
        <a:buChar char="Ø"/>
        <a:defRPr kern="1200">
          <a:solidFill>
            <a:schemeClr val="tx1"/>
          </a:solidFill>
          <a:latin typeface="+mn-lt"/>
          <a:ea typeface="Times New Roman" charset="0"/>
          <a:cs typeface="Times New Roman" charset="0"/>
        </a:defRPr>
      </a:lvl3pPr>
      <a:lvl4pPr marL="1200150" indent="-171450" algn="l" defTabSz="685800" fontAlgn="base" rtl="0" eaLnBrk="0" hangingPunct="0">
        <a:lnSpc>
          <a:spcPct val="90000"/>
        </a:lnSpc>
        <a:spcBef>
          <a:spcPts val="1200"/>
        </a:spcBef>
        <a:spcAft>
          <a:spcPct val="0"/>
        </a:spcAft>
        <a:buClr>
          <a:schemeClr val="accent1"/>
        </a:buClr>
        <a:buSzPct val="75000"/>
        <a:buFont typeface="Wingdings" pitchFamily="2" charset="2"/>
        <a:buChar char="v"/>
        <a:defRPr sz="1600" kern="1200">
          <a:solidFill>
            <a:schemeClr val="tx1"/>
          </a:solidFill>
          <a:latin typeface="+mn-lt"/>
          <a:ea typeface="Times New Roman" charset="0"/>
          <a:cs typeface="Times New Roman" charset="0"/>
        </a:defRPr>
      </a:lvl4pPr>
      <a:lvl5pPr marL="1543050" indent="-171450" algn="l" defTabSz="685800" fontAlgn="base" rtl="0" eaLnBrk="0" hangingPunct="0">
        <a:lnSpc>
          <a:spcPct val="90000"/>
        </a:lnSpc>
        <a:spcBef>
          <a:spcPts val="1200"/>
        </a:spcBef>
        <a:spcAft>
          <a:spcPct val="0"/>
        </a:spcAft>
        <a:buClr>
          <a:schemeClr val="accent1"/>
        </a:buClr>
        <a:buSzTx/>
        <a:buFont typeface="Arial" charset="0"/>
        <a:buChar char="•"/>
        <a:defRPr sz="1400" kern="1200">
          <a:solidFill>
            <a:schemeClr val="tx1"/>
          </a:solidFill>
          <a:latin typeface="+mn-lt"/>
          <a:ea typeface="Times New Roman" charset="0"/>
          <a:cs typeface="Times New Roman"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6.png" /><Relationship Id="rId4" Type="http://schemas.openxmlformats.org/officeDocument/2006/relationships/image" Target="../media/image1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hyperlink" Target="mailto:wmorlok@parkermccay.com" TargetMode="External" /><Relationship Id="rId3" Type="http://schemas.openxmlformats.org/officeDocument/2006/relationships/hyperlink" Target="mailto:eschrank@parkermccay.com"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hyperlink" Target="https://www.state.nj.us/localmandates/"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050" name="Title 1"/>
          <p:cNvSpPr>
            <a:spLocks noGrp="1"/>
          </p:cNvSpPr>
          <p:nvPr>
            <p:ph type="ctrTitle"/>
          </p:nvPr>
        </p:nvSpPr>
        <p:spPr>
          <a:xfrm>
            <a:off x="1219200" y="1838325"/>
            <a:ext cx="7620000" cy="2224088"/>
          </a:xfrm>
        </p:spPr>
        <p:txBody>
          <a:bodyPr>
            <a:normAutofit fontScale="90000"/>
          </a:bodyPr>
          <a:lstStyle/>
          <a:p>
            <a:pPr fontAlgn="auto" eaLnBrk="1" hangingPunct="1">
              <a:spcAft>
                <a:spcPct val="0"/>
              </a:spcAft>
              <a:defRPr/>
            </a:pPr>
            <a:r>
              <a:rPr lang="en-US" altLang="en-US" dirty="1" smtClean="0"/>
              <a:t>This is Going to Cost Money: Chapter 44 and Compensatory Education</a:t>
            </a:r>
          </a:p>
        </p:txBody>
      </p:sp>
      <p:sp>
        <p:nvSpPr>
          <p:cNvPr id="2" name="Text Placeholder 1"/>
          <p:cNvSpPr>
            <a:spLocks noGrp="1"/>
          </p:cNvSpPr>
          <p:nvPr>
            <p:ph type="body" idx="1"/>
          </p:nvPr>
        </p:nvSpPr>
        <p:spPr>
          <a:xfrm>
            <a:off x="533400" y="5257800"/>
            <a:ext cx="4473039" cy="762000"/>
          </a:xfrm>
        </p:spPr>
        <p:txBody>
          <a:bodyPr rtlCol="0">
            <a:normAutofit/>
          </a:bodyPr>
          <a:lstStyle/>
          <a:p>
            <a:pPr fontAlgn="auto" eaLnBrk="1" hangingPunct="1">
              <a:spcAft>
                <a:spcPct val="0"/>
              </a:spcAft>
              <a:buFont typeface="Arial"/>
              <a:buNone/>
              <a:defRPr/>
            </a:pPr>
            <a:r>
              <a:rPr lang="en-US" sz="1600" b="1" dirty="1" smtClean="0">
                <a:solidFill>
                  <a:schemeClr val="tx1"/>
                </a:solidFill>
                <a:latin typeface="+mj-lt"/>
              </a:rPr>
              <a:t>William “Bill” Morlok, Esq.</a:t>
            </a:r>
          </a:p>
          <a:p>
            <a:pPr fontAlgn="auto" eaLnBrk="1" hangingPunct="1">
              <a:spcAft>
                <a:spcPct val="0"/>
              </a:spcAft>
              <a:buFont typeface="Arial"/>
              <a:buNone/>
              <a:defRPr/>
            </a:pPr>
            <a:r>
              <a:rPr lang="en-US" sz="1600" b="1" dirty="1" smtClean="0">
                <a:solidFill>
                  <a:schemeClr val="tx1"/>
                </a:solidFill>
                <a:latin typeface="+mj-lt"/>
              </a:rPr>
              <a:t>Emily Schrank, Esq.</a:t>
            </a:r>
          </a:p>
        </p:txBody>
      </p:sp>
      <p:pic>
        <p:nvPicPr>
          <p:cNvPr id="4" name="Picture 3"/>
          <p:cNvPicPr>
            <a:picLocks noChangeAspect="1"/>
          </p:cNvPicPr>
          <p:nvPr/>
        </p:nvPicPr>
        <p:blipFill>
          <a:blip r:embed="rId3"/>
          <a:srcRect/>
          <a:stretch>
            <a:fillRect/>
          </a:stretch>
        </p:blipFill>
        <p:spPr>
          <a:xfrm>
            <a:off x="6267450" y="4419600"/>
            <a:ext cx="2571750" cy="1933575"/>
          </a:xfrm>
          <a:prstGeom prst="rect"/>
        </p:spPr>
      </p:pic>
      <p:pic>
        <p:nvPicPr>
          <p:cNvPr id="5" name="Picture 4"/>
          <p:cNvPicPr>
            <a:picLocks noChangeAspect="1"/>
          </p:cNvPicPr>
          <p:nvPr/>
        </p:nvPicPr>
        <p:blipFill>
          <a:blip r:embed="rId4"/>
          <a:srcRect/>
          <a:stretch>
            <a:fillRect/>
          </a:stretch>
        </p:blipFill>
        <p:spPr>
          <a:xfrm>
            <a:off x="3429000" y="4395787"/>
            <a:ext cx="2635094" cy="1981200"/>
          </a:xfrm>
          <a:prstGeom prst="rec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200" smtClean="0"/>
          </a:p>
          <a:p>
            <a:pPr marL="0" indent="0">
              <a:buNone/>
            </a:pPr>
            <a:r>
              <a:rPr lang="en-US" sz="2200" dirty="1" smtClean="0"/>
              <a:t>Parker McCay has asked the Council to issue an injunction regarding Chapter 44, as it is clear that:</a:t>
            </a:r>
          </a:p>
          <a:p>
            <a:pPr marL="0" indent="0">
              <a:buNone/>
            </a:pPr>
            <a:r>
              <a:rPr lang="en-US" sz="2200" dirty="1" smtClean="0"/>
              <a:t> “(</a:t>
            </a:r>
            <a:r>
              <a:rPr lang="en-US" sz="2200" dirty="1"/>
              <a:t>1) significant financial hardship to the claimant would result from compliance and </a:t>
            </a:r>
            <a:endParaRPr lang="en-US" sz="2200" smtClean="0"/>
          </a:p>
          <a:p>
            <a:pPr marL="0" indent="0">
              <a:buNone/>
            </a:pPr>
            <a:r>
              <a:rPr lang="en-US" sz="2200" dirty="1" smtClean="0"/>
              <a:t>(</a:t>
            </a:r>
            <a:r>
              <a:rPr lang="en-US" sz="2200" dirty="1"/>
              <a:t>2) there is a substantial likelihood that the statute or the rule or regulation is, in fact, an impermissible, unfunded State mandate.” </a:t>
            </a:r>
            <a:endParaRPr lang="en-US" sz="2200" smtClean="0"/>
          </a:p>
          <a:p>
            <a:pPr marL="0" indent="0">
              <a:buNone/>
            </a:pPr>
            <a:r>
              <a:rPr lang="en-US" sz="2200" u="sng" dirty="1" smtClean="0"/>
              <a:t>N.J.S.A</a:t>
            </a:r>
            <a:r>
              <a:rPr lang="en-US" sz="2200" u="sng" dirty="1"/>
              <a:t>.</a:t>
            </a:r>
            <a:r>
              <a:rPr lang="en-US" sz="2200" dirty="1"/>
              <a:t> 52:13H-16; </a:t>
            </a:r>
            <a:r>
              <a:rPr lang="en-US" sz="2200" u="sng" dirty="1"/>
              <a:t>In re a Complaint filed by the Board of Education for the City of Clifton</a:t>
            </a:r>
            <a:r>
              <a:rPr lang="en-US" sz="2200" dirty="1"/>
              <a:t>, Council on Local Mandates Decision (May 13, 1998</a:t>
            </a:r>
            <a:r>
              <a:rPr lang="en-US" sz="2200" dirty="1" smtClean="0"/>
              <a:t>).</a:t>
            </a:r>
          </a:p>
          <a:p>
            <a:endParaRPr lang="en-US" sz="2200" smtClean="0"/>
          </a:p>
          <a:p>
            <a:pPr marL="0" indent="0">
              <a:buNone/>
            </a:pPr>
            <a:endParaRPr lang="en-US"/>
          </a:p>
        </p:txBody>
      </p:sp>
      <p:sp>
        <p:nvSpPr>
          <p:cNvPr id="3" name="Title 2"/>
          <p:cNvSpPr>
            <a:spLocks noGrp="1"/>
          </p:cNvSpPr>
          <p:nvPr>
            <p:ph type="title"/>
          </p:nvPr>
        </p:nvSpPr>
        <p:spPr/>
        <p:txBody>
          <a:bodyPr>
            <a:normAutofit/>
          </a:bodyPr>
          <a:lstStyle/>
          <a:p>
            <a:r>
              <a:rPr lang="en-US" dirty="1" smtClean="0"/>
              <a:t>What is Being Done?</a:t>
            </a:r>
            <a:endParaRPr lang="en-US"/>
          </a:p>
        </p:txBody>
      </p:sp>
    </p:spTree>
    <p:extLst>
      <p:ext uri="{BB962C8B-B14F-4D97-AF65-F5344CB8AC3E}">
        <p14:creationId xmlns:p14="http://schemas.microsoft.com/office/powerpoint/2010/main" val="209220693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1" smtClean="0"/>
              <a:t>On February 18, 2021 the legislature circulated draft legislation that would have:</a:t>
            </a:r>
          </a:p>
          <a:p>
            <a:pPr lvl="1"/>
            <a:r>
              <a:rPr lang="en-US" dirty="1" smtClean="0"/>
              <a:t>Limited who has to follow Chapter 44 (and/or delays implementation)</a:t>
            </a:r>
          </a:p>
          <a:p>
            <a:pPr lvl="1"/>
            <a:r>
              <a:rPr lang="en-US" dirty="1" smtClean="0"/>
              <a:t>Allows for boards and associations to negotiate contribution levels </a:t>
            </a:r>
          </a:p>
          <a:p>
            <a:pPr marL="342900" lvl="1" indent="0">
              <a:buNone/>
            </a:pPr>
            <a:endParaRPr lang="en-US"/>
          </a:p>
          <a:p>
            <a:pPr marL="342900" lvl="1" indent="0">
              <a:spcBef>
                <a:spcPct val="0"/>
              </a:spcBef>
              <a:buNone/>
            </a:pPr>
            <a:r>
              <a:rPr lang="en-US" b="1" dirty="1" smtClean="0"/>
              <a:t>FOR UNKNOWN REASONS THAT LEGISLATION </a:t>
            </a:r>
          </a:p>
          <a:p>
            <a:pPr marL="342900" lvl="1" indent="0">
              <a:spcBef>
                <a:spcPct val="0"/>
              </a:spcBef>
              <a:buNone/>
            </a:pPr>
            <a:r>
              <a:rPr lang="en-US" b="1" dirty="1" smtClean="0"/>
              <a:t>WAS NEVER INTRODUCED</a:t>
            </a:r>
          </a:p>
          <a:p>
            <a:pPr marL="342900" lvl="1" indent="0">
              <a:buNone/>
            </a:pPr>
            <a:endParaRPr lang="en-US" smtClean="0"/>
          </a:p>
          <a:p>
            <a:pPr marL="117475" lvl="1" indent="-117475">
              <a:buFont typeface="Arial" panose="020b0604020202020204" pitchFamily="34" charset="0"/>
              <a:buChar char="•"/>
            </a:pPr>
            <a:r>
              <a:rPr lang="en-US" dirty="1" smtClean="0"/>
              <a:t>Instead, on March 4, 2021, the legislature introduced a new draft that exempted charter schools from Chapter 44, delayed implementation of Chapter 44, but curiously stripped boards of their ability to negotiate contribution levels.  </a:t>
            </a:r>
          </a:p>
        </p:txBody>
      </p:sp>
      <p:sp>
        <p:nvSpPr>
          <p:cNvPr id="3" name="Title 2"/>
          <p:cNvSpPr>
            <a:spLocks noGrp="1"/>
          </p:cNvSpPr>
          <p:nvPr>
            <p:ph type="title"/>
          </p:nvPr>
        </p:nvSpPr>
        <p:spPr/>
        <p:txBody>
          <a:bodyPr/>
          <a:lstStyle/>
          <a:p>
            <a:r>
              <a:rPr lang="en-US" dirty="1" smtClean="0"/>
              <a:t>Will the Legislature Fix it?  </a:t>
            </a:r>
            <a:endParaRPr lang="en-US"/>
          </a:p>
        </p:txBody>
      </p:sp>
    </p:spTree>
    <p:extLst>
      <p:ext uri="{BB962C8B-B14F-4D97-AF65-F5344CB8AC3E}">
        <p14:creationId xmlns:p14="http://schemas.microsoft.com/office/powerpoint/2010/main" val="181362478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600" smtClean="0"/>
          </a:p>
          <a:p>
            <a:r>
              <a:rPr lang="en-US" sz="3600" dirty="1" smtClean="0"/>
              <a:t>Does your district have to file?</a:t>
            </a:r>
          </a:p>
          <a:p>
            <a:endParaRPr lang="en-US" sz="3600" smtClean="0"/>
          </a:p>
          <a:p>
            <a:r>
              <a:rPr lang="en-US" sz="3600" dirty="1" smtClean="0"/>
              <a:t>What happens if Chapter 44 is struck down?  </a:t>
            </a:r>
          </a:p>
        </p:txBody>
      </p:sp>
      <p:sp>
        <p:nvSpPr>
          <p:cNvPr id="3" name="Title 2"/>
          <p:cNvSpPr>
            <a:spLocks noGrp="1"/>
          </p:cNvSpPr>
          <p:nvPr>
            <p:ph type="title"/>
          </p:nvPr>
        </p:nvSpPr>
        <p:spPr/>
        <p:txBody>
          <a:bodyPr/>
          <a:lstStyle/>
          <a:p>
            <a:r>
              <a:rPr lang="en-US" dirty="1" smtClean="0"/>
              <a:t>What Happens Next </a:t>
            </a:r>
            <a:endParaRPr lang="en-US"/>
          </a:p>
        </p:txBody>
      </p:sp>
    </p:spTree>
    <p:extLst>
      <p:ext uri="{BB962C8B-B14F-4D97-AF65-F5344CB8AC3E}">
        <p14:creationId xmlns:p14="http://schemas.microsoft.com/office/powerpoint/2010/main" val="140210716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600" smtClean="0"/>
          </a:p>
          <a:p>
            <a:r>
              <a:rPr lang="en-US" sz="3600" dirty="1" smtClean="0"/>
              <a:t>The Individuals with Disabilities Education Act (IDEA) does not define compensatory education BUT…</a:t>
            </a:r>
          </a:p>
          <a:p>
            <a:r>
              <a:rPr lang="en-US" sz="3600" dirty="1" smtClean="0"/>
              <a:t>Goal is </a:t>
            </a:r>
            <a:r>
              <a:rPr lang="en-US" sz="3600" dirty="1"/>
              <a:t>to remedy the knowledge and skill deficits that result when missed services are determined to have caused a denial of a FAPE</a:t>
            </a:r>
            <a:endParaRPr lang="en-US" sz="3600" smtClean="0"/>
          </a:p>
        </p:txBody>
      </p:sp>
      <p:sp>
        <p:nvSpPr>
          <p:cNvPr id="3" name="Title 2"/>
          <p:cNvSpPr>
            <a:spLocks noGrp="1"/>
          </p:cNvSpPr>
          <p:nvPr>
            <p:ph type="title"/>
          </p:nvPr>
        </p:nvSpPr>
        <p:spPr/>
        <p:txBody>
          <a:bodyPr/>
          <a:lstStyle/>
          <a:p>
            <a:r>
              <a:rPr lang="en-US" dirty="1" smtClean="0"/>
              <a:t>Compensatory Education</a:t>
            </a:r>
            <a:endParaRPr lang="en-US"/>
          </a:p>
        </p:txBody>
      </p:sp>
    </p:spTree>
    <p:extLst>
      <p:ext uri="{BB962C8B-B14F-4D97-AF65-F5344CB8AC3E}">
        <p14:creationId xmlns:p14="http://schemas.microsoft.com/office/powerpoint/2010/main" val="188044634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600" smtClean="0"/>
          </a:p>
          <a:p>
            <a:r>
              <a:rPr lang="en-US" sz="3600" dirty="1" smtClean="0"/>
              <a:t>No waiver of the IDEA during the COVID-19 pandemic</a:t>
            </a:r>
          </a:p>
          <a:p>
            <a:endParaRPr lang="en-US" sz="3600" smtClean="0"/>
          </a:p>
          <a:p>
            <a:r>
              <a:rPr lang="en-US" sz="3600" dirty="1" smtClean="0"/>
              <a:t>NJDOE allowed parents to opt for all virtual learning and required schools to provide an optimal education</a:t>
            </a:r>
          </a:p>
        </p:txBody>
      </p:sp>
      <p:sp>
        <p:nvSpPr>
          <p:cNvPr id="3" name="Title 2"/>
          <p:cNvSpPr>
            <a:spLocks noGrp="1"/>
          </p:cNvSpPr>
          <p:nvPr>
            <p:ph type="title"/>
          </p:nvPr>
        </p:nvSpPr>
        <p:spPr/>
        <p:txBody>
          <a:bodyPr/>
          <a:lstStyle/>
          <a:p>
            <a:r>
              <a:rPr lang="en-US" dirty="1" smtClean="0"/>
              <a:t>But we did everything…</a:t>
            </a:r>
            <a:endParaRPr lang="en-US"/>
          </a:p>
        </p:txBody>
      </p:sp>
    </p:spTree>
    <p:extLst>
      <p:ext uri="{BB962C8B-B14F-4D97-AF65-F5344CB8AC3E}">
        <p14:creationId xmlns:p14="http://schemas.microsoft.com/office/powerpoint/2010/main" val="153148968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600" smtClean="0"/>
          </a:p>
          <a:p>
            <a:r>
              <a:rPr lang="en-US" sz="3200" dirty="1" smtClean="0"/>
              <a:t>Evaluate the need for compensatory education at the next IEP meeting and “</a:t>
            </a:r>
            <a:r>
              <a:rPr lang="en-US" sz="3200" dirty="1"/>
              <a:t>determine the need, type, amount, frequency, duration, and location of compensatory education necessary to address lack of progress toward IEP goals and objectives resulting from missed services</a:t>
            </a:r>
            <a:r>
              <a:rPr lang="en-US" sz="3200" dirty="1" smtClean="0"/>
              <a:t>.”</a:t>
            </a:r>
          </a:p>
          <a:p>
            <a:r>
              <a:rPr lang="en-US" sz="3200" dirty="1" smtClean="0"/>
              <a:t>Must be determined on an individual basis.</a:t>
            </a:r>
          </a:p>
        </p:txBody>
      </p:sp>
      <p:sp>
        <p:nvSpPr>
          <p:cNvPr id="3" name="Title 2"/>
          <p:cNvSpPr>
            <a:spLocks noGrp="1"/>
          </p:cNvSpPr>
          <p:nvPr>
            <p:ph type="title"/>
          </p:nvPr>
        </p:nvSpPr>
        <p:spPr/>
        <p:txBody>
          <a:bodyPr/>
          <a:lstStyle/>
          <a:p>
            <a:r>
              <a:rPr lang="en-US" dirty="1" smtClean="0"/>
              <a:t>The March 3, 2021 NJDOE Memo</a:t>
            </a:r>
            <a:endParaRPr lang="en-US"/>
          </a:p>
        </p:txBody>
      </p:sp>
    </p:spTree>
    <p:extLst>
      <p:ext uri="{BB962C8B-B14F-4D97-AF65-F5344CB8AC3E}">
        <p14:creationId xmlns:p14="http://schemas.microsoft.com/office/powerpoint/2010/main" val="216717171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600" smtClean="0"/>
          </a:p>
          <a:p>
            <a:pPr marL="0" indent="0">
              <a:buNone/>
            </a:pPr>
            <a:r>
              <a:rPr lang="en-US" sz="3200" dirty="1" smtClean="0"/>
              <a:t>(1) Review </a:t>
            </a:r>
            <a:r>
              <a:rPr lang="en-US" sz="3200" dirty="1"/>
              <a:t>formative and summative, formal and informal assessment data to determine progress toward each student’s IEP goals and objectives during the period of remote and hybrid instruction. </a:t>
            </a:r>
            <a:endParaRPr lang="en-US" sz="3200" smtClean="0"/>
          </a:p>
          <a:p>
            <a:pPr marL="0" indent="0">
              <a:buNone/>
            </a:pPr>
            <a:endParaRPr lang="en-US" sz="3200" smtClean="0"/>
          </a:p>
          <a:p>
            <a:pPr marL="0" indent="0">
              <a:buNone/>
            </a:pPr>
            <a:r>
              <a:rPr lang="en-US" sz="3200" dirty="1" smtClean="0"/>
              <a:t>Did they meet their goals? If so, stop.  </a:t>
            </a:r>
          </a:p>
        </p:txBody>
      </p:sp>
      <p:sp>
        <p:nvSpPr>
          <p:cNvPr id="3" name="Title 2"/>
          <p:cNvSpPr>
            <a:spLocks noGrp="1"/>
          </p:cNvSpPr>
          <p:nvPr>
            <p:ph type="title"/>
          </p:nvPr>
        </p:nvSpPr>
        <p:spPr/>
        <p:txBody>
          <a:bodyPr/>
          <a:lstStyle/>
          <a:p>
            <a:r>
              <a:rPr lang="en-US" dirty="1" smtClean="0"/>
              <a:t>What Should We Review?  </a:t>
            </a:r>
            <a:endParaRPr lang="en-US"/>
          </a:p>
        </p:txBody>
      </p:sp>
    </p:spTree>
    <p:extLst>
      <p:ext uri="{BB962C8B-B14F-4D97-AF65-F5344CB8AC3E}">
        <p14:creationId xmlns:p14="http://schemas.microsoft.com/office/powerpoint/2010/main" val="253847812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600" smtClean="0"/>
          </a:p>
          <a:p>
            <a:pPr marL="0" indent="0">
              <a:buNone/>
            </a:pPr>
            <a:r>
              <a:rPr lang="en-US" sz="3200" dirty="1" smtClean="0"/>
              <a:t>(2</a:t>
            </a:r>
            <a:r>
              <a:rPr lang="en-US" sz="3200" dirty="1"/>
              <a:t>) </a:t>
            </a:r>
            <a:r>
              <a:rPr lang="en-US" sz="3200" dirty="1" smtClean="0"/>
              <a:t>What </a:t>
            </a:r>
            <a:r>
              <a:rPr lang="en-US" sz="3200" dirty="1"/>
              <a:t>services were missed </a:t>
            </a:r>
            <a:r>
              <a:rPr lang="en-US" sz="3200" dirty="1" smtClean="0"/>
              <a:t>and </a:t>
            </a:r>
            <a:r>
              <a:rPr lang="en-US" sz="3200" dirty="1"/>
              <a:t>what goals and objectives </a:t>
            </a:r>
            <a:r>
              <a:rPr lang="en-US" sz="3200" dirty="1" smtClean="0"/>
              <a:t>was the </a:t>
            </a:r>
            <a:r>
              <a:rPr lang="en-US" sz="3200" dirty="1"/>
              <a:t>student </a:t>
            </a:r>
            <a:r>
              <a:rPr lang="en-US" sz="3200" dirty="1" smtClean="0"/>
              <a:t> </a:t>
            </a:r>
            <a:r>
              <a:rPr lang="en-US" sz="3200" dirty="1"/>
              <a:t>expected to </a:t>
            </a:r>
            <a:r>
              <a:rPr lang="en-US" sz="3200" dirty="1" smtClean="0"/>
              <a:t>achieve, </a:t>
            </a:r>
            <a:r>
              <a:rPr lang="en-US" sz="3200" dirty="1"/>
              <a:t>but did not achieve due to the absence of </a:t>
            </a:r>
            <a:r>
              <a:rPr lang="en-US" sz="3200" dirty="1" smtClean="0"/>
              <a:t>services? </a:t>
            </a:r>
          </a:p>
          <a:p>
            <a:pPr marL="0" indent="0">
              <a:buNone/>
            </a:pPr>
            <a:endParaRPr lang="en-US" sz="3200"/>
          </a:p>
          <a:p>
            <a:pPr marL="0" indent="0">
              <a:buNone/>
            </a:pPr>
            <a:r>
              <a:rPr lang="en-US" sz="3200" dirty="1" smtClean="0"/>
              <a:t>Oddly, NJDOE has also told us that 1:1 makeup is </a:t>
            </a:r>
            <a:r>
              <a:rPr lang="en-US" sz="3200" u="sng" dirty="1" smtClean="0"/>
              <a:t>not</a:t>
            </a:r>
            <a:r>
              <a:rPr lang="en-US" sz="3200" dirty="1" smtClean="0"/>
              <a:t> required.  </a:t>
            </a:r>
          </a:p>
        </p:txBody>
      </p:sp>
      <p:sp>
        <p:nvSpPr>
          <p:cNvPr id="3" name="Title 2"/>
          <p:cNvSpPr>
            <a:spLocks noGrp="1"/>
          </p:cNvSpPr>
          <p:nvPr>
            <p:ph type="title"/>
          </p:nvPr>
        </p:nvSpPr>
        <p:spPr/>
        <p:txBody>
          <a:bodyPr/>
          <a:lstStyle/>
          <a:p>
            <a:r>
              <a:rPr lang="en-US" dirty="1" smtClean="0"/>
              <a:t>Missed Services</a:t>
            </a:r>
            <a:endParaRPr lang="en-US"/>
          </a:p>
        </p:txBody>
      </p:sp>
    </p:spTree>
    <p:extLst>
      <p:ext uri="{BB962C8B-B14F-4D97-AF65-F5344CB8AC3E}">
        <p14:creationId xmlns:p14="http://schemas.microsoft.com/office/powerpoint/2010/main" val="151541615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600" smtClean="0"/>
          </a:p>
          <a:p>
            <a:r>
              <a:rPr lang="en-US" sz="3600" dirty="1" smtClean="0"/>
              <a:t>It could be tailored to the goals that were not achieved or limited to particular services</a:t>
            </a:r>
          </a:p>
          <a:p>
            <a:r>
              <a:rPr lang="en-US" sz="3600" dirty="1" smtClean="0"/>
              <a:t>Consider summer or after school programming</a:t>
            </a:r>
            <a:endParaRPr lang="en-US"/>
          </a:p>
          <a:p>
            <a:pPr lvl="1"/>
            <a:r>
              <a:rPr lang="en-US" dirty="1" smtClean="0"/>
              <a:t>“Additional </a:t>
            </a:r>
            <a:r>
              <a:rPr lang="en-US" dirty="1"/>
              <a:t>learning loss and recovery services, such as accelerated learning programs, tutoring programs outside normal school hours, summer enrichment programs, and other opportunities designed to address learning loss that are available to all </a:t>
            </a:r>
            <a:r>
              <a:rPr lang="en-US" dirty="1" smtClean="0"/>
              <a:t>students.”</a:t>
            </a:r>
          </a:p>
        </p:txBody>
      </p:sp>
      <p:sp>
        <p:nvSpPr>
          <p:cNvPr id="3" name="Title 2"/>
          <p:cNvSpPr>
            <a:spLocks noGrp="1"/>
          </p:cNvSpPr>
          <p:nvPr>
            <p:ph type="title"/>
          </p:nvPr>
        </p:nvSpPr>
        <p:spPr/>
        <p:txBody>
          <a:bodyPr/>
          <a:lstStyle/>
          <a:p>
            <a:r>
              <a:rPr lang="en-US" dirty="1" smtClean="0"/>
              <a:t>Making an Offer </a:t>
            </a:r>
            <a:endParaRPr lang="en-US"/>
          </a:p>
        </p:txBody>
      </p:sp>
    </p:spTree>
    <p:extLst>
      <p:ext uri="{BB962C8B-B14F-4D97-AF65-F5344CB8AC3E}">
        <p14:creationId xmlns:p14="http://schemas.microsoft.com/office/powerpoint/2010/main" val="284998082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1" smtClean="0"/>
              <a:t>How to include in an IEP without impacting “stay put.”</a:t>
            </a:r>
          </a:p>
          <a:p>
            <a:pPr marL="0" indent="0">
              <a:buNone/>
            </a:pPr>
            <a:endParaRPr lang="en-US" sz="3600" smtClean="0"/>
          </a:p>
          <a:p>
            <a:r>
              <a:rPr lang="en-US" sz="3600" dirty="1" smtClean="0"/>
              <a:t>S3434 may impact compensatory education for students who are “aging out.”  </a:t>
            </a:r>
          </a:p>
          <a:p>
            <a:pPr lvl="1"/>
            <a:r>
              <a:rPr lang="en-US" sz="3200" dirty="1" smtClean="0"/>
              <a:t>Passed the Senate 36-1</a:t>
            </a:r>
          </a:p>
        </p:txBody>
      </p:sp>
      <p:sp>
        <p:nvSpPr>
          <p:cNvPr id="3" name="Title 2"/>
          <p:cNvSpPr>
            <a:spLocks noGrp="1"/>
          </p:cNvSpPr>
          <p:nvPr>
            <p:ph type="title"/>
          </p:nvPr>
        </p:nvSpPr>
        <p:spPr/>
        <p:txBody>
          <a:bodyPr/>
          <a:lstStyle/>
          <a:p>
            <a:r>
              <a:rPr lang="en-US" dirty="1" smtClean="0"/>
              <a:t>The Extra Services </a:t>
            </a:r>
            <a:endParaRPr lang="en-US"/>
          </a:p>
        </p:txBody>
      </p:sp>
    </p:spTree>
    <p:extLst>
      <p:ext uri="{BB962C8B-B14F-4D97-AF65-F5344CB8AC3E}">
        <p14:creationId xmlns:p14="http://schemas.microsoft.com/office/powerpoint/2010/main" val="81217998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534400" cy="4479458"/>
          </a:xfrm>
        </p:spPr>
        <p:txBody>
          <a:bodyPr/>
          <a:lstStyle/>
          <a:p>
            <a:pPr marL="0" indent="0">
              <a:spcAft>
                <a:spcPts val="200"/>
              </a:spcAft>
              <a:buNone/>
            </a:pPr>
            <a:r>
              <a:rPr lang="en-US" sz="2800" dirty="1" smtClean="0"/>
              <a:t>TWO VERY DIFFERENT TOPICS IN 50 MINUTES:</a:t>
            </a:r>
          </a:p>
          <a:p>
            <a:pPr>
              <a:spcAft>
                <a:spcPts val="200"/>
              </a:spcAft>
            </a:pPr>
            <a:endParaRPr lang="en-US" sz="2800"/>
          </a:p>
          <a:p>
            <a:pPr>
              <a:spcAft>
                <a:spcPts val="200"/>
              </a:spcAft>
            </a:pPr>
            <a:r>
              <a:rPr lang="en-US" sz="2800" dirty="1" smtClean="0"/>
              <a:t>Chapter 44</a:t>
            </a:r>
          </a:p>
          <a:p>
            <a:pPr lvl="1">
              <a:spcAft>
                <a:spcPts val="200"/>
              </a:spcAft>
            </a:pPr>
            <a:r>
              <a:rPr lang="en-US" sz="2400" dirty="1" smtClean="0"/>
              <a:t>Discussion</a:t>
            </a:r>
          </a:p>
          <a:p>
            <a:pPr>
              <a:spcAft>
                <a:spcPts val="200"/>
              </a:spcAft>
            </a:pPr>
            <a:r>
              <a:rPr lang="en-US" sz="2800" dirty="1" smtClean="0"/>
              <a:t>Compensatory Education</a:t>
            </a:r>
          </a:p>
          <a:p>
            <a:pPr lvl="1">
              <a:spcAft>
                <a:spcPts val="200"/>
              </a:spcAft>
            </a:pPr>
            <a:r>
              <a:rPr lang="en-US" sz="2400" dirty="1" smtClean="0"/>
              <a:t>Discussion</a:t>
            </a:r>
          </a:p>
        </p:txBody>
      </p:sp>
      <p:sp>
        <p:nvSpPr>
          <p:cNvPr id="3" name="Title 2"/>
          <p:cNvSpPr>
            <a:spLocks noGrp="1"/>
          </p:cNvSpPr>
          <p:nvPr>
            <p:ph type="title"/>
          </p:nvPr>
        </p:nvSpPr>
        <p:spPr/>
        <p:txBody>
          <a:bodyPr/>
          <a:lstStyle/>
          <a:p>
            <a:r>
              <a:rPr lang="en-US" dirty="1" smtClean="0"/>
              <a:t>Format for Today </a:t>
            </a:r>
            <a:endParaRPr lang="en-US"/>
          </a:p>
        </p:txBody>
      </p:sp>
    </p:spTree>
    <p:extLst>
      <p:ext uri="{BB962C8B-B14F-4D97-AF65-F5344CB8AC3E}">
        <p14:creationId xmlns:p14="http://schemas.microsoft.com/office/powerpoint/2010/main" val="137246523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1" smtClean="0"/>
              <a:t>Questions???</a:t>
            </a:r>
            <a:endParaRPr lang="en-US"/>
          </a:p>
        </p:txBody>
      </p:sp>
      <p:sp>
        <p:nvSpPr>
          <p:cNvPr id="5" name="Content Placeholder 2"/>
          <p:cNvSpPr txBox="1"/>
          <p:nvPr/>
        </p:nvSpPr>
        <p:spPr>
          <a:xfrm>
            <a:off x="2819400" y="1905000"/>
            <a:ext cx="4038598" cy="4720163"/>
          </a:xfrm>
          <a:prstGeom prst="rect"/>
        </p:spPr>
        <p:txBody>
          <a:bodyPr/>
          <a:lstStyle>
            <a:lvl1pPr marL="171450" indent="-171450" algn="l" defTabSz="685800" fontAlgn="base" rtl="0" eaLnBrk="0" hangingPunct="0">
              <a:lnSpc>
                <a:spcPct val="90000"/>
              </a:lnSpc>
              <a:spcBef>
                <a:spcPts val="1200"/>
              </a:spcBef>
              <a:spcAft>
                <a:spcPct val="0"/>
              </a:spcAft>
              <a:buClr>
                <a:schemeClr val="accent1"/>
              </a:buClr>
              <a:buSzPct val="90000"/>
              <a:buFont typeface="Arial" charset="0"/>
              <a:buChar char="•"/>
              <a:defRPr sz="2400" kern="1200">
                <a:solidFill>
                  <a:schemeClr val="tx1"/>
                </a:solidFill>
                <a:latin typeface="+mn-lt"/>
                <a:ea typeface="Times New Roman" charset="0"/>
                <a:cs typeface="Times New Roman" charset="0"/>
              </a:defRPr>
            </a:lvl1pPr>
            <a:lvl2pPr marL="514350" indent="-171450" algn="l" defTabSz="685800" fontAlgn="base" rtl="0" eaLnBrk="0" hangingPunct="0">
              <a:lnSpc>
                <a:spcPct val="90000"/>
              </a:lnSpc>
              <a:spcBef>
                <a:spcPts val="1200"/>
              </a:spcBef>
              <a:spcAft>
                <a:spcPct val="0"/>
              </a:spcAft>
              <a:buClr>
                <a:schemeClr val="accent1"/>
              </a:buClr>
              <a:buSzPct val="75000"/>
              <a:buFont typeface="Wingdings" pitchFamily="2" charset="2"/>
              <a:buChar char="§"/>
              <a:defRPr sz="2000" kern="1200">
                <a:solidFill>
                  <a:schemeClr val="tx1"/>
                </a:solidFill>
                <a:latin typeface="+mn-lt"/>
                <a:ea typeface="Times New Roman" charset="0"/>
                <a:cs typeface="Times New Roman" charset="0"/>
              </a:defRPr>
            </a:lvl2pPr>
            <a:lvl3pPr marL="857250" indent="-171450" algn="l" defTabSz="685800" fontAlgn="base" rtl="0" eaLnBrk="0" hangingPunct="0">
              <a:lnSpc>
                <a:spcPct val="90000"/>
              </a:lnSpc>
              <a:spcBef>
                <a:spcPts val="1200"/>
              </a:spcBef>
              <a:spcAft>
                <a:spcPct val="0"/>
              </a:spcAft>
              <a:buClr>
                <a:schemeClr val="accent1"/>
              </a:buClr>
              <a:buSzPct val="75000"/>
              <a:buFont typeface="Wingdings" pitchFamily="2" charset="2"/>
              <a:buChar char="Ø"/>
              <a:defRPr kern="1200">
                <a:solidFill>
                  <a:schemeClr val="tx1"/>
                </a:solidFill>
                <a:latin typeface="+mn-lt"/>
                <a:ea typeface="Times New Roman" charset="0"/>
                <a:cs typeface="Times New Roman" charset="0"/>
              </a:defRPr>
            </a:lvl3pPr>
            <a:lvl4pPr marL="1200150" indent="-171450" algn="l" defTabSz="685800" fontAlgn="base" rtl="0" eaLnBrk="0" hangingPunct="0">
              <a:lnSpc>
                <a:spcPct val="90000"/>
              </a:lnSpc>
              <a:spcBef>
                <a:spcPts val="1200"/>
              </a:spcBef>
              <a:spcAft>
                <a:spcPct val="0"/>
              </a:spcAft>
              <a:buClr>
                <a:schemeClr val="accent1"/>
              </a:buClr>
              <a:buSzPct val="75000"/>
              <a:buFont typeface="Wingdings" pitchFamily="2" charset="2"/>
              <a:buChar char="v"/>
              <a:defRPr sz="1600" kern="1200">
                <a:solidFill>
                  <a:schemeClr val="tx1"/>
                </a:solidFill>
                <a:latin typeface="+mn-lt"/>
                <a:ea typeface="Times New Roman" charset="0"/>
                <a:cs typeface="Times New Roman" charset="0"/>
              </a:defRPr>
            </a:lvl4pPr>
            <a:lvl5pPr marL="1543050" indent="-171450" algn="l" defTabSz="685800" fontAlgn="base" rtl="0" eaLnBrk="0" hangingPunct="0">
              <a:lnSpc>
                <a:spcPct val="90000"/>
              </a:lnSpc>
              <a:spcBef>
                <a:spcPts val="1200"/>
              </a:spcBef>
              <a:spcAft>
                <a:spcPct val="0"/>
              </a:spcAft>
              <a:buClr>
                <a:schemeClr val="accent1"/>
              </a:buClr>
              <a:buSzTx/>
              <a:buFont typeface="Arial" charset="0"/>
              <a:buChar char="•"/>
              <a:defRPr sz="1400" kern="1200">
                <a:solidFill>
                  <a:schemeClr val="tx1"/>
                </a:solidFill>
                <a:latin typeface="+mn-lt"/>
                <a:ea typeface="Times New Roman" charset="0"/>
                <a:cs typeface="Times New Roman"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sz="1800" smtClean="0"/>
          </a:p>
          <a:p>
            <a:pPr marL="0" indent="0">
              <a:buFont typeface="Arial" charset="0"/>
              <a:buNone/>
            </a:pPr>
            <a:endParaRPr lang="en-US" sz="1800" smtClean="0"/>
          </a:p>
          <a:p>
            <a:pPr marL="0" indent="0">
              <a:buFont typeface="Arial" charset="0"/>
              <a:buNone/>
            </a:pPr>
            <a:endParaRPr lang="en-US" sz="1800"/>
          </a:p>
          <a:p>
            <a:pPr marL="0" indent="0">
              <a:buFont typeface="Arial" charset="0"/>
              <a:buNone/>
            </a:pPr>
            <a:endParaRPr lang="en-US" sz="1800" smtClean="0"/>
          </a:p>
          <a:p>
            <a:pPr marL="0" indent="0">
              <a:buFont typeface="Arial" charset="0"/>
              <a:buNone/>
            </a:pPr>
            <a:endParaRPr lang="en-US" sz="1800" smtClean="0"/>
          </a:p>
        </p:txBody>
      </p:sp>
      <p:sp>
        <p:nvSpPr>
          <p:cNvPr id="2" name="TextBox 1"/>
          <p:cNvSpPr txBox="1"/>
          <p:nvPr/>
        </p:nvSpPr>
        <p:spPr>
          <a:xfrm>
            <a:off x="609600" y="1496681"/>
            <a:ext cx="7924800" cy="3693319"/>
          </a:xfrm>
          <a:prstGeom prst="rect"/>
          <a:noFill/>
        </p:spPr>
        <p:txBody>
          <a:bodyPr wrap="square" rtlCol="0">
            <a:spAutoFit/>
          </a:bodyPr>
          <a:lstStyle/>
          <a:p>
            <a:pPr algn="ctr"/>
            <a:r>
              <a:rPr lang="en-US" sz="2400" dirty="1" smtClean="0"/>
              <a:t>Thank you!  Please feel free to contact us:</a:t>
            </a:r>
          </a:p>
          <a:p>
            <a:pPr algn="ctr"/>
            <a:endParaRPr lang="en-US" sz="2400" smtClean="0"/>
          </a:p>
          <a:p>
            <a:pPr algn="ctr"/>
            <a:r>
              <a:rPr lang="en-US" sz="2400" dirty="1" smtClean="0"/>
              <a:t>William “Bill” Morlok, Esq.</a:t>
            </a:r>
          </a:p>
          <a:p>
            <a:pPr algn="ctr"/>
            <a:r>
              <a:rPr lang="en-US" sz="2400" dirty="1" smtClean="0"/>
              <a:t>Cell: 267-784-3395</a:t>
            </a:r>
          </a:p>
          <a:p>
            <a:pPr algn="ctr"/>
            <a:r>
              <a:rPr lang="en-US" sz="2400" dirty="1" smtClean="0">
                <a:hlinkClick r:id="rId2"/>
              </a:rPr>
              <a:t>wmorlok@parkermccay.com</a:t>
            </a:r>
            <a:endParaRPr lang="en-US" sz="2400" smtClean="0"/>
          </a:p>
          <a:p>
            <a:pPr algn="ctr"/>
            <a:endParaRPr lang="en-US" sz="2400"/>
          </a:p>
          <a:p>
            <a:pPr algn="ctr"/>
            <a:r>
              <a:rPr lang="en-US" sz="2400" dirty="1" smtClean="0"/>
              <a:t>Emily Schrank, Esq.</a:t>
            </a:r>
          </a:p>
          <a:p>
            <a:pPr algn="ctr"/>
            <a:r>
              <a:rPr lang="en-US" sz="2400" dirty="1" smtClean="0"/>
              <a:t>Cell</a:t>
            </a:r>
            <a:r>
              <a:rPr lang="en-US" sz="2400" dirty="1"/>
              <a:t>: </a:t>
            </a:r>
            <a:r>
              <a:rPr lang="en-US" sz="2400" dirty="1" smtClean="0"/>
              <a:t>609-408-7647</a:t>
            </a:r>
          </a:p>
          <a:p>
            <a:pPr algn="ctr"/>
            <a:r>
              <a:rPr lang="en-US" sz="2400" dirty="1" smtClean="0">
                <a:hlinkClick r:id="rId3"/>
              </a:rPr>
              <a:t>eschrank@parkermccay.com</a:t>
            </a:r>
            <a:endParaRPr lang="en-US" sz="2400" smtClean="0"/>
          </a:p>
          <a:p>
            <a:pPr algn="ctr"/>
            <a:endParaRPr lang="en-US"/>
          </a:p>
        </p:txBody>
      </p:sp>
      <p:sp>
        <p:nvSpPr>
          <p:cNvPr id="4" name="Rectangle 3"/>
          <p:cNvSpPr/>
          <p:nvPr/>
        </p:nvSpPr>
        <p:spPr>
          <a:xfrm>
            <a:off x="2286000" y="2274838"/>
            <a:ext cx="4572000" cy="369332"/>
          </a:xfrm>
          <a:prstGeom prst="rect"/>
        </p:spPr>
        <p:txBody>
          <a:bodyPr>
            <a:spAutoFit/>
          </a:bodyPr>
          <a:lstStyle/>
          <a:p>
            <a:pPr algn="ctr"/>
            <a:endParaRPr lang="en-US"/>
          </a:p>
        </p:txBody>
      </p:sp>
    </p:spTree>
    <p:extLst>
      <p:ext uri="{BB962C8B-B14F-4D97-AF65-F5344CB8AC3E}">
        <p14:creationId xmlns:p14="http://schemas.microsoft.com/office/powerpoint/2010/main" val="412826712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534400" cy="4479458"/>
          </a:xfrm>
        </p:spPr>
        <p:txBody>
          <a:bodyPr/>
          <a:lstStyle/>
          <a:p>
            <a:pPr>
              <a:spcAft>
                <a:spcPts val="200"/>
              </a:spcAft>
            </a:pPr>
            <a:r>
              <a:rPr lang="en-US" sz="2800" dirty="1" smtClean="0"/>
              <a:t>The Council on Local Mandates (“Council”) was formed in 1996 and was enacted by a Constitutional Amendment (</a:t>
            </a:r>
            <a:r>
              <a:rPr lang="fr-FR" sz="2800" dirty="1"/>
              <a:t>Article VIII, Section </a:t>
            </a:r>
            <a:r>
              <a:rPr lang="fr-FR" sz="2800" dirty="1" smtClean="0"/>
              <a:t>II) </a:t>
            </a:r>
            <a:r>
              <a:rPr lang="en-US" sz="2800" dirty="1" smtClean="0"/>
              <a:t>and Statute (</a:t>
            </a:r>
            <a:r>
              <a:rPr lang="en-US" sz="2800" u="sng" dirty="1" smtClean="0"/>
              <a:t>N.J.S.A.</a:t>
            </a:r>
            <a:r>
              <a:rPr lang="en-US" sz="2800" dirty="1"/>
              <a:t> </a:t>
            </a:r>
            <a:r>
              <a:rPr lang="en-US" sz="2800" dirty="1" smtClean="0"/>
              <a:t>52:13H-1, </a:t>
            </a:r>
            <a:r>
              <a:rPr lang="en-US" sz="2800" i="1" dirty="1" smtClean="0"/>
              <a:t>et seq.</a:t>
            </a:r>
            <a:r>
              <a:rPr lang="en-US" sz="2800" dirty="1" smtClean="0"/>
              <a:t>)  </a:t>
            </a:r>
          </a:p>
          <a:p>
            <a:pPr>
              <a:spcAft>
                <a:spcPts val="200"/>
              </a:spcAft>
            </a:pPr>
            <a:r>
              <a:rPr lang="en-US" sz="2800" dirty="1" smtClean="0"/>
              <a:t>The Council reviews </a:t>
            </a:r>
            <a:r>
              <a:rPr lang="en-US" sz="2800" dirty="1"/>
              <a:t>issues </a:t>
            </a:r>
            <a:r>
              <a:rPr lang="en-US" sz="2800" dirty="1" smtClean="0"/>
              <a:t>where the legislature imposes “</a:t>
            </a:r>
            <a:r>
              <a:rPr lang="en-US" sz="2800" dirty="1"/>
              <a:t>unfunded </a:t>
            </a:r>
            <a:r>
              <a:rPr lang="en-US" sz="2800" dirty="1" smtClean="0"/>
              <a:t>mandates” on local government entities, including boards of education</a:t>
            </a:r>
          </a:p>
          <a:p>
            <a:pPr lvl="1">
              <a:spcAft>
                <a:spcPts val="200"/>
              </a:spcAft>
            </a:pPr>
            <a:r>
              <a:rPr lang="en-US" sz="2400" dirty="1" smtClean="0"/>
              <a:t>This generally entails legislation without appropriate funding</a:t>
            </a:r>
            <a:endParaRPr lang="en-US" sz="2200"/>
          </a:p>
        </p:txBody>
      </p:sp>
      <p:sp>
        <p:nvSpPr>
          <p:cNvPr id="3" name="Title 2"/>
          <p:cNvSpPr>
            <a:spLocks noGrp="1"/>
          </p:cNvSpPr>
          <p:nvPr>
            <p:ph type="title"/>
          </p:nvPr>
        </p:nvSpPr>
        <p:spPr/>
        <p:txBody>
          <a:bodyPr/>
          <a:lstStyle/>
          <a:p>
            <a:r>
              <a:rPr lang="en-US" dirty="1" smtClean="0"/>
              <a:t>What is the Council?</a:t>
            </a:r>
            <a:endParaRPr lang="en-US"/>
          </a:p>
        </p:txBody>
      </p:sp>
    </p:spTree>
    <p:extLst>
      <p:ext uri="{BB962C8B-B14F-4D97-AF65-F5344CB8AC3E}">
        <p14:creationId xmlns:p14="http://schemas.microsoft.com/office/powerpoint/2010/main" val="106342564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1" smtClean="0"/>
              <a:t>The Chairman of the Council is retired Judge John A. Sweeney</a:t>
            </a:r>
          </a:p>
          <a:p>
            <a:pPr lvl="1"/>
            <a:r>
              <a:rPr lang="en-US" sz="2200" dirty="1" smtClean="0"/>
              <a:t>There are also seven other counsel members appointed </a:t>
            </a:r>
            <a:r>
              <a:rPr lang="en-US" sz="2200" dirty="1"/>
              <a:t>by the “Governor, by the President of the Senate and the Senate Minority Leader, by the Speaker of the General Assembly and the Assembly Minority Leader, and by the Chief Justice of the New Jersey Supreme Court.” </a:t>
            </a:r>
            <a:r>
              <a:rPr lang="en-US" sz="2200" dirty="1" smtClean="0"/>
              <a:t>(</a:t>
            </a:r>
            <a:r>
              <a:rPr lang="en-US" sz="2200" dirty="1">
                <a:hlinkClick r:id="rId2"/>
              </a:rPr>
              <a:t>https://www.state.nj.us/localmandates</a:t>
            </a:r>
            <a:r>
              <a:rPr lang="en-US" sz="2200" dirty="1" smtClean="0">
                <a:hlinkClick r:id="rId2"/>
              </a:rPr>
              <a:t>/</a:t>
            </a:r>
            <a:r>
              <a:rPr lang="en-US" sz="2200" dirty="1" smtClean="0"/>
              <a:t>)</a:t>
            </a:r>
          </a:p>
          <a:p>
            <a:r>
              <a:rPr lang="en-US" sz="2600" dirty="1" smtClean="0"/>
              <a:t>Complaints may be filed by a county, municipality, or school board  </a:t>
            </a:r>
          </a:p>
        </p:txBody>
      </p:sp>
      <p:sp>
        <p:nvSpPr>
          <p:cNvPr id="3" name="Title 2"/>
          <p:cNvSpPr>
            <a:spLocks noGrp="1"/>
          </p:cNvSpPr>
          <p:nvPr>
            <p:ph type="title"/>
          </p:nvPr>
        </p:nvSpPr>
        <p:spPr/>
        <p:txBody>
          <a:bodyPr/>
          <a:lstStyle/>
          <a:p>
            <a:r>
              <a:rPr lang="en-US" dirty="1" smtClean="0"/>
              <a:t>Who is involved?  </a:t>
            </a:r>
            <a:endParaRPr lang="en-US"/>
          </a:p>
        </p:txBody>
      </p:sp>
    </p:spTree>
    <p:extLst>
      <p:ext uri="{BB962C8B-B14F-4D97-AF65-F5344CB8AC3E}">
        <p14:creationId xmlns:p14="http://schemas.microsoft.com/office/powerpoint/2010/main" val="101219709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1" smtClean="0"/>
              <a:t>The legislature identifies a problem with lions, tigers, and bears breaking into schools. Legislation is enacted mandating schools to install animal proof fences and doors.  </a:t>
            </a:r>
          </a:p>
          <a:p>
            <a:pPr lvl="1"/>
            <a:r>
              <a:rPr lang="en-US" dirty="1" smtClean="0"/>
              <a:t>That legislation does not provide funding to offset the additional expenditures associated with installing the animal proof fences and doors.  </a:t>
            </a:r>
          </a:p>
          <a:p>
            <a:pPr lvl="1"/>
            <a:r>
              <a:rPr lang="en-US" dirty="1" smtClean="0"/>
              <a:t>The Board of Education could file a Complaint with the Council asserting that the legislation is an unconstitutional “unfunded mandate” and that it should be overturned.</a:t>
            </a:r>
          </a:p>
          <a:p>
            <a:pPr lvl="1"/>
            <a:r>
              <a:rPr lang="en-US" dirty="1" smtClean="0"/>
              <a:t>The Board of Education could also ask for an injunction.  </a:t>
            </a:r>
          </a:p>
        </p:txBody>
      </p:sp>
      <p:sp>
        <p:nvSpPr>
          <p:cNvPr id="3" name="Title 2"/>
          <p:cNvSpPr>
            <a:spLocks noGrp="1"/>
          </p:cNvSpPr>
          <p:nvPr>
            <p:ph type="title"/>
          </p:nvPr>
        </p:nvSpPr>
        <p:spPr/>
        <p:txBody>
          <a:bodyPr/>
          <a:lstStyle/>
          <a:p>
            <a:r>
              <a:rPr lang="en-US" dirty="1" smtClean="0"/>
              <a:t>Example</a:t>
            </a:r>
            <a:endParaRPr lang="en-US"/>
          </a:p>
        </p:txBody>
      </p:sp>
    </p:spTree>
    <p:extLst>
      <p:ext uri="{BB962C8B-B14F-4D97-AF65-F5344CB8AC3E}">
        <p14:creationId xmlns:p14="http://schemas.microsoft.com/office/powerpoint/2010/main" val="384607705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534400" cy="5105400"/>
          </a:xfrm>
        </p:spPr>
        <p:txBody>
          <a:bodyPr/>
          <a:lstStyle/>
          <a:p>
            <a:r>
              <a:rPr lang="en-US" dirty="1" smtClean="0"/>
              <a:t>In the last 25 years, the Council has heard approximately 25 matters.  </a:t>
            </a:r>
          </a:p>
          <a:p>
            <a:pPr marL="0" indent="0">
              <a:buNone/>
            </a:pPr>
            <a:endParaRPr lang="en-US" smtClean="0"/>
          </a:p>
          <a:p>
            <a:r>
              <a:rPr lang="en-US" dirty="1" smtClean="0"/>
              <a:t>Council decisions </a:t>
            </a:r>
            <a:r>
              <a:rPr lang="en-US" u="sng" dirty="1" smtClean="0"/>
              <a:t>are not appealable</a:t>
            </a:r>
            <a:r>
              <a:rPr lang="en-US" dirty="1" smtClean="0"/>
              <a:t>.  Whatever the Council decides is final.  </a:t>
            </a:r>
          </a:p>
          <a:p>
            <a:endParaRPr lang="en-US"/>
          </a:p>
          <a:p>
            <a:r>
              <a:rPr lang="en-US" dirty="1" smtClean="0"/>
              <a:t>The Council may decide matters on the papers, allow for discovery, or have a hearing.  </a:t>
            </a:r>
          </a:p>
          <a:p>
            <a:pPr marL="0" indent="0">
              <a:buNone/>
            </a:pPr>
            <a:endParaRPr lang="en-US" smtClean="0"/>
          </a:p>
          <a:p>
            <a:r>
              <a:rPr lang="en-US" dirty="1" smtClean="0"/>
              <a:t>There are currently three matters pending before the Council, all of which were filed by Parker McCay on behalf of our clients, regarding Chapter 44.  </a:t>
            </a:r>
            <a:endParaRPr lang="en-US"/>
          </a:p>
        </p:txBody>
      </p:sp>
      <p:sp>
        <p:nvSpPr>
          <p:cNvPr id="3" name="Title 2"/>
          <p:cNvSpPr>
            <a:spLocks noGrp="1"/>
          </p:cNvSpPr>
          <p:nvPr>
            <p:ph type="title"/>
          </p:nvPr>
        </p:nvSpPr>
        <p:spPr/>
        <p:txBody>
          <a:bodyPr/>
          <a:lstStyle/>
          <a:p>
            <a:r>
              <a:rPr lang="en-US" dirty="1" smtClean="0"/>
              <a:t>Council Facts</a:t>
            </a:r>
            <a:endParaRPr lang="en-US"/>
          </a:p>
        </p:txBody>
      </p:sp>
    </p:spTree>
    <p:extLst>
      <p:ext uri="{BB962C8B-B14F-4D97-AF65-F5344CB8AC3E}">
        <p14:creationId xmlns:p14="http://schemas.microsoft.com/office/powerpoint/2010/main" val="209529011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1"/>
              <a:t>P.L. 2020, Chapter 44, </a:t>
            </a:r>
            <a:r>
              <a:rPr lang="en-US" sz="2000" dirty="1" smtClean="0"/>
              <a:t>requires </a:t>
            </a:r>
            <a:r>
              <a:rPr lang="en-US" sz="2000" dirty="1"/>
              <a:t>school districts in New Jersey to offer a new health care plan. </a:t>
            </a:r>
            <a:endParaRPr lang="en-US" sz="2000" smtClean="0"/>
          </a:p>
          <a:p>
            <a:r>
              <a:rPr lang="en-US" sz="2000" dirty="1" smtClean="0"/>
              <a:t>Chapter 44 </a:t>
            </a:r>
            <a:r>
              <a:rPr lang="en-US" sz="2000" dirty="1"/>
              <a:t>dictates all financial aspects of the plan, to include contribution percentages, contribution caps, and </a:t>
            </a:r>
            <a:r>
              <a:rPr lang="en-US" sz="2000" dirty="1" smtClean="0"/>
              <a:t>co-pays.</a:t>
            </a:r>
          </a:p>
          <a:p>
            <a:pPr lvl="1"/>
            <a:r>
              <a:rPr lang="en-US" sz="1600" dirty="1" smtClean="0"/>
              <a:t>There is nothing left for school boards and their associations to </a:t>
            </a:r>
            <a:r>
              <a:rPr lang="en-US" sz="1600" dirty="1"/>
              <a:t>negotiate to mitigate the financial </a:t>
            </a:r>
            <a:r>
              <a:rPr lang="en-US" sz="1600" dirty="1" smtClean="0"/>
              <a:t>impact of implementing Chapter 44. </a:t>
            </a:r>
          </a:p>
          <a:p>
            <a:r>
              <a:rPr lang="en-US" sz="2000" dirty="1"/>
              <a:t>Prior to Chapter 44, </a:t>
            </a:r>
            <a:r>
              <a:rPr lang="en-US" sz="2000" dirty="1" smtClean="0"/>
              <a:t>employee contribution rates to healthcare were </a:t>
            </a:r>
            <a:r>
              <a:rPr lang="en-US" sz="2000" dirty="1"/>
              <a:t>based on a percentage of premium model. </a:t>
            </a:r>
            <a:endParaRPr lang="en-US" sz="2000" smtClean="0"/>
          </a:p>
          <a:p>
            <a:r>
              <a:rPr lang="en-US" sz="2000" dirty="1"/>
              <a:t>Under Chapter 44, school district employee contribution rates toward health care benefits are now based on a percentage of salary model (with </a:t>
            </a:r>
            <a:r>
              <a:rPr lang="en-US" sz="2000" dirty="1" smtClean="0"/>
              <a:t>maximum caps on contributions), </a:t>
            </a:r>
            <a:r>
              <a:rPr lang="en-US" sz="2000" dirty="1"/>
              <a:t>and employees are placed in a plan known as the New Jersey Educators Health </a:t>
            </a:r>
            <a:r>
              <a:rPr lang="en-US" sz="2000" dirty="1" smtClean="0"/>
              <a:t>Plan (NJEHP) or an equivalent plan.</a:t>
            </a:r>
            <a:endParaRPr lang="en-US" sz="2000"/>
          </a:p>
          <a:p>
            <a:endParaRPr lang="en-US" sz="2000"/>
          </a:p>
          <a:p>
            <a:endParaRPr lang="en-US" sz="2000"/>
          </a:p>
          <a:p>
            <a:endParaRPr lang="en-US" sz="2000" smtClean="0"/>
          </a:p>
          <a:p>
            <a:endParaRPr lang="en-US" sz="2000"/>
          </a:p>
        </p:txBody>
      </p:sp>
      <p:sp>
        <p:nvSpPr>
          <p:cNvPr id="3" name="Title 2"/>
          <p:cNvSpPr>
            <a:spLocks noGrp="1"/>
          </p:cNvSpPr>
          <p:nvPr>
            <p:ph type="title"/>
          </p:nvPr>
        </p:nvSpPr>
        <p:spPr/>
        <p:txBody>
          <a:bodyPr/>
          <a:lstStyle/>
          <a:p>
            <a:r>
              <a:rPr lang="en-US" dirty="1" smtClean="0"/>
              <a:t>What is Chapter 44</a:t>
            </a:r>
            <a:endParaRPr lang="en-US"/>
          </a:p>
        </p:txBody>
      </p:sp>
    </p:spTree>
    <p:extLst>
      <p:ext uri="{BB962C8B-B14F-4D97-AF65-F5344CB8AC3E}">
        <p14:creationId xmlns:p14="http://schemas.microsoft.com/office/powerpoint/2010/main" val="323893877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1" smtClean="0"/>
              <a:t>Previously, employees contributed </a:t>
            </a:r>
            <a:r>
              <a:rPr lang="en-US" sz="2000" dirty="1"/>
              <a:t>anywhere from 3% to 35</a:t>
            </a:r>
            <a:r>
              <a:rPr lang="en-US" sz="2000" dirty="1" smtClean="0"/>
              <a:t>%, whereas they now contribute in a range of 1.7% to 7.2%.  </a:t>
            </a:r>
          </a:p>
          <a:p>
            <a:r>
              <a:rPr lang="en-US" sz="2000" dirty="1" smtClean="0"/>
              <a:t>Many School Systems have seen the overall cost of healthcare go down (when you look at the overall cost for the Board </a:t>
            </a:r>
            <a:r>
              <a:rPr lang="en-US" sz="2000" u="sng" dirty="1" smtClean="0"/>
              <a:t>and</a:t>
            </a:r>
            <a:r>
              <a:rPr lang="en-US" sz="2000" dirty="1" smtClean="0"/>
              <a:t> employees combined).  </a:t>
            </a:r>
          </a:p>
          <a:p>
            <a:pPr lvl="1"/>
            <a:r>
              <a:rPr lang="en-US" dirty="1" smtClean="0"/>
              <a:t>The problem with Chapter 44 is that the financial burden of the healthcare plans has drastically shifted towards the Board.  </a:t>
            </a:r>
          </a:p>
          <a:p>
            <a:pPr lvl="1"/>
            <a:r>
              <a:rPr lang="en-US" dirty="1" smtClean="0"/>
              <a:t>EXAMPLE: Previously, the Board was paying $4,000,000 and the employees were contributing $1,000,000, for a total cost of $5,000,000.  Now, under Chapter 44, the Board is paying $4,400,000 and the employees are contributing $500,000, for a total of $4,900,000. </a:t>
            </a:r>
          </a:p>
          <a:p>
            <a:pPr lvl="2"/>
            <a:r>
              <a:rPr lang="en-US" sz="2000" dirty="1" smtClean="0"/>
              <a:t>In this common situation, the overall cost of healthcare has gone down by $100,000, but instead of allowing for the Board to share in those savings, the Board’s cost has actually increased by $500,000.  </a:t>
            </a:r>
          </a:p>
          <a:p>
            <a:pPr marL="0" indent="0">
              <a:buNone/>
            </a:pPr>
            <a:endParaRPr lang="en-US" sz="2000"/>
          </a:p>
          <a:p>
            <a:endParaRPr lang="en-US"/>
          </a:p>
        </p:txBody>
      </p:sp>
      <p:sp>
        <p:nvSpPr>
          <p:cNvPr id="3" name="Title 2"/>
          <p:cNvSpPr>
            <a:spLocks noGrp="1"/>
          </p:cNvSpPr>
          <p:nvPr>
            <p:ph type="title"/>
          </p:nvPr>
        </p:nvSpPr>
        <p:spPr/>
        <p:txBody>
          <a:bodyPr/>
          <a:lstStyle/>
          <a:p>
            <a:r>
              <a:rPr lang="en-US" dirty="1" smtClean="0"/>
              <a:t>The Cost of Chapter 44</a:t>
            </a:r>
            <a:endParaRPr lang="en-US"/>
          </a:p>
        </p:txBody>
      </p:sp>
    </p:spTree>
    <p:extLst>
      <p:ext uri="{BB962C8B-B14F-4D97-AF65-F5344CB8AC3E}">
        <p14:creationId xmlns:p14="http://schemas.microsoft.com/office/powerpoint/2010/main" val="161279260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1" smtClean="0"/>
              <a:t>It is widely believed that the legislature desires to have </a:t>
            </a:r>
            <a:r>
              <a:rPr lang="en-US" dirty="1"/>
              <a:t>more individuals in the New Jersey Educators Health Plan (“NJEHP</a:t>
            </a:r>
            <a:r>
              <a:rPr lang="en-US" dirty="1" smtClean="0"/>
              <a:t>”).</a:t>
            </a:r>
          </a:p>
          <a:p>
            <a:pPr marL="0" indent="0">
              <a:buNone/>
            </a:pPr>
            <a:endParaRPr lang="en-US" smtClean="0"/>
          </a:p>
          <a:p>
            <a:r>
              <a:rPr lang="en-US" dirty="1" smtClean="0"/>
              <a:t>The NJEHP plan has historically fluctuated significantly in costs from year to year when compared to traditional plans. </a:t>
            </a:r>
          </a:p>
          <a:p>
            <a:pPr marL="0" indent="0">
              <a:buNone/>
            </a:pPr>
            <a:endParaRPr lang="en-US" smtClean="0"/>
          </a:p>
          <a:p>
            <a:r>
              <a:rPr lang="en-US" dirty="1" smtClean="0"/>
              <a:t>The NJEHP plan lowered their rate for medical coverage by 6.3% this year, yet some Districts have still had their overall healthcare costs increase.  </a:t>
            </a:r>
          </a:p>
        </p:txBody>
      </p:sp>
      <p:sp>
        <p:nvSpPr>
          <p:cNvPr id="3" name="Title 2"/>
          <p:cNvSpPr>
            <a:spLocks noGrp="1"/>
          </p:cNvSpPr>
          <p:nvPr>
            <p:ph type="title"/>
          </p:nvPr>
        </p:nvSpPr>
        <p:spPr/>
        <p:txBody>
          <a:bodyPr/>
          <a:lstStyle/>
          <a:p>
            <a:r>
              <a:rPr lang="en-US" dirty="1" smtClean="0"/>
              <a:t>Why Did the Legislature Do This?</a:t>
            </a:r>
            <a:endParaRPr lang="en-US"/>
          </a:p>
        </p:txBody>
      </p:sp>
    </p:spTree>
    <p:extLst>
      <p:ext uri="{BB962C8B-B14F-4D97-AF65-F5344CB8AC3E}">
        <p14:creationId xmlns:p14="http://schemas.microsoft.com/office/powerpoint/2010/main" val="58853593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a="http://schemas.openxmlformats.org/drawingml/2006/main" name="PM PPT Template 2016">
  <a:themeElements>
    <a:clrScheme name="Parker McCay 2016">
      <a:dk1>
        <a:srgbClr val="000000"/>
      </a:dk1>
      <a:lt1>
        <a:srgbClr val="FFFFFF"/>
      </a:lt1>
      <a:dk2>
        <a:srgbClr val="BD9B60"/>
      </a:dk2>
      <a:lt2>
        <a:srgbClr val="FFFFFF"/>
      </a:lt2>
      <a:accent1>
        <a:srgbClr val="3874AB"/>
      </a:accent1>
      <a:accent2>
        <a:srgbClr val="2D5D88"/>
      </a:accent2>
      <a:accent3>
        <a:srgbClr val="BD9B60"/>
      </a:accent3>
      <a:accent4>
        <a:srgbClr val="9B7F4F"/>
      </a:accent4>
      <a:accent5>
        <a:srgbClr val="EDEDED"/>
      </a:accent5>
      <a:accent6>
        <a:srgbClr val="2E3536"/>
      </a:accent6>
      <a:hlink>
        <a:srgbClr val="3874A8"/>
      </a:hlink>
      <a:folHlink>
        <a:srgbClr val="214665"/>
      </a:folHlink>
    </a:clrScheme>
    <a:fontScheme name="Times New Roman-Arial">
      <a:majorFont>
        <a:latin typeface="Times New Roman" panose="020206030504050203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明朝"/>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바탕"/>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돋움"/>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Retrospect</Template>
  <TotalTime>0</TotalTime>
  <Application>Microsoft Office PowerPoint</Application>
  <PresentationFormat/>
  <Slides>20</Slide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2021-05-05T13:24:30Z</cp:lastPrinted>
  <dcterms:created xsi:type="dcterms:W3CDTF">2021-05-05T13:24:30Z</dcterms:created>
  <dcterms:modified xsi:type="dcterms:W3CDTF">2021-05-04T13:50:27.0000000Z</dcterms:modified>
</cp:coreProperties>
</file>